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1"/>
  </p:notesMasterIdLst>
  <p:sldIdLst>
    <p:sldId id="259" r:id="rId5"/>
    <p:sldId id="257" r:id="rId6"/>
    <p:sldId id="260" r:id="rId7"/>
    <p:sldId id="272" r:id="rId8"/>
    <p:sldId id="273" r:id="rId9"/>
    <p:sldId id="274" r:id="rId10"/>
    <p:sldId id="268" r:id="rId11"/>
    <p:sldId id="271" r:id="rId12"/>
    <p:sldId id="277" r:id="rId13"/>
    <p:sldId id="280" r:id="rId14"/>
    <p:sldId id="278" r:id="rId15"/>
    <p:sldId id="281" r:id="rId16"/>
    <p:sldId id="282" r:id="rId17"/>
    <p:sldId id="275" r:id="rId18"/>
    <p:sldId id="265" r:id="rId19"/>
    <p:sldId id="279" r:id="rId20"/>
  </p:sldIdLst>
  <p:sldSz cx="9144000" cy="5143500" type="screen16x9"/>
  <p:notesSz cx="6858000" cy="9144000"/>
  <p:embeddedFontLst>
    <p:embeddedFont>
      <p:font typeface="New Tegomin" panose="020B0600070205080204" charset="-128"/>
      <p:regular r:id="rId22"/>
    </p:embeddedFont>
    <p:embeddedFont>
      <p:font typeface="BIZ UD明朝 Medium" panose="02020500000000000000" pitchFamily="17" charset="-128"/>
      <p:regular r:id="rId23"/>
    </p:embeddedFont>
    <p:embeddedFont>
      <p:font typeface="メイリオ" panose="020B0604030504040204" pitchFamily="50" charset="-128"/>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FD095B-5F99-4E0E-A65E-2E0E29D1871C}" name="新條　拓也" initials="拓新" userId="S::m0a20330ae@apps.teu.ac.jp::d32b2962-23c9-4ad8-823b-35fc0510b1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33"/>
    <a:srgbClr val="083A8A"/>
    <a:srgbClr val="000066"/>
    <a:srgbClr val="800000"/>
    <a:srgbClr val="F83E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5" autoAdjust="0"/>
    <p:restoredTop sz="82830" autoAdjust="0"/>
  </p:normalViewPr>
  <p:slideViewPr>
    <p:cSldViewPr snapToGrid="0">
      <p:cViewPr varScale="1">
        <p:scale>
          <a:sx n="77" d="100"/>
          <a:sy n="77" d="100"/>
        </p:scale>
        <p:origin x="1056" y="90"/>
      </p:cViewPr>
      <p:guideLst>
        <p:guide orient="horz" pos="1620"/>
        <p:guide pos="2880"/>
      </p:guideLst>
    </p:cSldViewPr>
  </p:slideViewPr>
  <p:notesTextViewPr>
    <p:cViewPr>
      <p:scale>
        <a:sx n="125" d="100"/>
        <a:sy n="125" d="100"/>
      </p:scale>
      <p:origin x="0" y="-28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42.57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110 92,'-3'0,"-2"0,-3 0,-3 0,-1 0,-1 0,0 0,-1 0,2 3,4 4,2 7,3 2,2 1,1-9,0-13,1-7,-1-5,1-1,1 3,4 3,2 4,0 1,-1 0,0 0,2 2,1 2,-2-3,2-3,-3-2,1 0,-1 8,-2 8,-2 5,-1 4,-1 1,-1-1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8:05.9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8:05.96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30.03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120 1034,'0'-2,"-2"-1,-1-2,0-3,1-1,-2-3,-2-2,-1-3,2 1,1 0,1 1,0 0,-1 1,1 0,1-1,1-2,0 2,1-1,-3 4,-2 3,0 10,0 12,1 16,1 18,2 5,0-2,1-7,0-9,2-7,2-7,-1-4,-1-3,0-1,-1 0,-1-5,1-6,-1-5,0-6,-1-4,1-2,0 0,0 0,0-4,0-1,0 2,0 0,0 7,0 7,0 10,2 3,1 3,0 1,2 2,2 0,2 0,4 2,4 3,2 3,0 0,-1-2,-2-2,-3-6,-9-10,-6-9,-6-9,-4-3,0-1,5 5,8 8,6 6,4 5,0 3,-6-7,-11-6,-7-6,-3-1,1 1,6 1,1 3,3 5,-1 3,-3 2,-3-3,-1-4,-3-7,-1-3,2-4,2 0,2-3,4 2,3 1,4 4,5 9,1 7,-1 7,0 4,-2-3,-1-9,-1-14,0-9,-1-3,-1 1,1 2,0 3,0 1,0 0,0 3,-1 0,1 6,3 11,0 15,0 11,-1 5,0 0,-1-3,-1-11,1-14,-1-11,0-7,-1 3,1 8,0 7,2 3,1 2,0-7,-1-13,0-11,-1-4,-1 0,1 2,-1 7,2 14,3 14,1 12,-1 3,-1 1,-2-11,0-16,-2-12,1-8,-4-6,0 0,0 2,1 3,0 6,1 14,0 11,1 8,0 4,0 0,0-9,0-12,0-14,0-6,0-6,1 1,-1 5,2 16,1 13,-1 11,1 9,-2 1,0-8,0-16,-1-15,0-13,0-6,0 0,0 3,2 4,3 13,1 15,-1 12,-1 5,-1-3,-2-14,0-11,-1-8,0-4,0-2,0 6,-1 10,1 7,-2 3,-1-3,0-11,1-9,0-7,1-2,1 0,-1 7,1 20,1 17,-1 13,0 2,0 0,-2-6,-4-20,-4-32,-3-23,-2-10,2-2,3 8,3 14,3 20,2 26,4 18,3 6,2-1,-1-3,-2-17,-1-14,-1-13,-1-5,1-1,4 4,-1 6,0 7,1 4,-1-3,0-6,-2-6,1-1,0 0,-1-2,-1-6,0-5,-2-1,1 3,-1 3,0 7,2 9,3 7,0 7,0 3,-1 2,-1-3,-2-5,2-4,0-5,0-3,2 0,1 0,3 2,0-3,-2-5,-3-4,-1-2,1 3,5 3,2 10,2 8,-2 7,1 0,-1 2,-1-5,-3-13,-3-16,-3-13,-3-4,-3 2,-1 8,4 17,3 13,4 7,2 4,-1-7,-3-23,-5-18,-2-7,-1 0,2 10,0 15,1 15,4 9,0 6,1 2,-1-5,0-14,-1-13,0-6,-1-2,1 1,-1 7,-1 15,1 19,2 11,1 2,0-1,1-6,1-4,-1-9,-1-15,-4-13,-1-6,0-2,0 6,0 13,3 14,4 17,2 7,3 0,0-4,0-3,-1-9,-3-12,-2-8,-1-6,-2 1,4 6,0 6,1 6,0 0,0 1,-1 1,0-1,0 0,1-2,2-2,-1 0,2 3,0 6,-1 1,-1 1,-3-8,-1-8,-2-11,0-4,-1-3,-1 8,1 11,0 6,2 3,3-1,0-5,3-2,-1-1,0 1,0-4,-2-2,-1 0,-2 8,-1 9,0 6,-2 0,1 1,-2-5,-2-7,1-11,0-15,2-11,2-3,1 1,1 4,-1 11,0 10,-1 8,0 2,2-6,0-6,2-4,0-3,-1 8,0 9,-2 7,-1 4,-1-3,1-8,-2-6,3-6,1 2,0 11,-1 11,-3 8,-1 2,4-8,5-13,2-12,2-7,0-3,0 1,-2 9,-3 7,-2 9,-4 5,-2 2,0-3,-1-8,3-5,2-5,2-3,1-2,-1 2,-1 8,-3 8,-1 10,-4 4,0-3,10-37,8-22,4-8,-1 2,0 7,-1 9,-6 12,-6 18,-8 25,-8 16,-4 6,1-3,1-6,3-12,8-16,7-15,5-9,2-3,-2 5,-1 14,-5 12,-5 7,-1 3,-1 0,1-1,1-4,1-1,1 1,0-1,3-8,6-7,3-7,3-4,-2 1,0 3,0-1,-2-2,-1 2,1 0,1-2,4 0,8-6,8-4,8-2,2 0,-4 4,-5 2,-10 6,-9 6,-10 7,-7 5,-6 3,-1-7,4-3,3 1,0 8,-4 3,-1 2,2 0,4-3,2 1,2 2,0 1,-2-1,-3-3,-1-2,-1 0,-1-1,-1-1,2-1,0-6,5-6,4-5,2-3,-3 1,-3 1,1 0,4-5,4-2,3-1,2 3,-2 1,-9 12,-7 6,-5 4,-3 4,1 1,-1 0,8-1,6-4,1-3,-2 0,-4 1,-3-1,0 1,-2-1,4-1,4-4,5-2,4-1,0 3,0 2,-5 4,-2 2,-2 3,-2 3,-6 8,-6 10,-2 5,-3 3,2-2,2-9,3-7,4-5,7-6,4-4,1 0,-1 3,-4 1,-3 0,-3 0,1-4,1-6,2-1,-1 4,-4 4,-3 4,1 2,2 1,3 1,-1-4,2-1,4-3,2 0,-2 0,-2 3,-6 0,-1-1,-1-1,-1-3,4-2,5-3,1 1,-3 3,-8 4,-9 3,-2 1,0-1,0-4,2-2,4-1,4-1,1-2,1-1,0-1,0 0,-2-1,-2-1,-1 1,-2 0,1 0,0 0,-1-3,0 0,2-2,2 0,1 0,1 0,1 0,-1 1,1 1,-1 1,7 1,13 1,21 0,22 0,11 0,2 1,-7-1,-11 0,-12 0,-8 0,-6 0,-5 0,-2 0,0 0,-4-2,1-4,-3-2,1 0,-1-1,1 1,-1 0,-2-1,2-2,1-3,2-3,-1-2,1 3,-1-1,-2 1,-3 0,0 2,-2-1,-1 2,0-1,-1 1,1 0,0 0,-1 0,1 0,0 0,0-1,2 1,1 0,0 0,0 0,-2-1,0 1,0 0,1 2,4 3,2 5,2 12,-1 9,-1 6,-3 1,-1-1,-3-3,0-7,1-15,3-20,3-15,0-4,-2-1,-1 5,-2 6,-1 15,-2 15,1 11,-2 7,1 2,0-9,-1-23,3-21,4-16,-1-5,3 4,-1 13,-2 19,-1 22,-4 17,-4 9,-4 2,0-9,1-12,2-12,4-9,2-5,-2 2,-2 9,-3 7,-1 4,-1 3,0-4,3-8,1-8,-1-2,-1 3,-3 7,-1 5,0 3,1 4,-2-1,0-1,-1-2,2-5,2-9,3-5,2-3,4 1,4 4,5 3,4 5,4 6,-2 4,-3 6,-3 5,-5 2,-2-1,-2-1,2-8,1-8,1-6,0-1,-2 7,-1 9,0 6,-2 2,1-3,1-12,3-16,3-12,2-6,2-2,-2 4,-1 4,-1 4,-2 3,-1 2,-3 6,0 13,-4 27,-5 18,-7 11,0-3,-1-8,3-12,3-13,6-20,7-26,8-21,2-8,0 3,1 7,-3 9,-3 13,-3 16,-3 12,-1 6,-2 0,0-11,-1-10,0-8,1-7,-1-1,-1 4,-6 11,-3 8,-4 6,0 5,0-1,1-1,0-3,1-2,2-5,3-4,1-2,1-1,0-1,-2 2,1 0,-3 0,-2 0,-6-3,-2 0,0 0,0 2,-1 2,1 2,-3 2,2 0,2 1,1 1,2-1,2 0,0 1,3-3,1-4,3-2,-1 0,0 1,-2 0,-1-1,-1 0,-1 0,0 1,2 4,1 7,-1 5,0 3,-1 0,-2 0,-2-2,0-5,3-8,3-8,4-4,2-2,0 4,-3 7,-4 8,-2 7,0 4,1 1,1 0,4-4,10-3,8-3,5-2,3-1,0-1,-1-1,-1 3,-3 5,-5 3,-1 1,-2-4,-4-4,-5-2,-2 2,0 3,-1 11,0 11,-1 15,-2 15,1 3,2-3,1-9,3-10,0-10,0-11,-4-10,-1-10,-3-7,-2-5,-1-1,2-2,0 2,0-1,0-3,-3-8,-1-4,1-1,4 3,3 9,3 16,11 27,7 23,3 13,-1 3,-2-7,-2-10,-2-13,-2-17,0-26,0-23,0-9,0-3,3 9,0 20,0 19,-1 12,-3 6,-3 1,-1-9,-4-41,-9-55,-4-30,0-2,2 17,1 22,2 34,3 40,3 40,1 33,1 14,1 1,1-10,-1-13,1-15,-1-13,0-11,0-4,3-1,4 4,5 1,1 3,-1-2,-3-2,0-5,-2-4,-2-12,-9-67,-8-48,-4-10,0 13,3 23,4 29,4 33,2 33,1 29,2 14,1 1,0-5,-1-9,1-8,-1-7,0-5,1-1,-1 4,0 5,2 7,1 6,0 2,1-6,1-5,-1-7,-1-3,1-4,2 0,0 3,2 0,-1-1,-2-3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32.8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93 346,'0'3,"0"4,0 4,0 2,0 2,0 2,0 3,0 7,0 10,2 5,1-1,0-6,-1-7,0-10,-1-29,-1-41,1-30,-1-11,-1 5,1 15,0 17,0 29,0 36,0 38,2 30,1 12,0-4,0-12,-2-16,0-25,-5-49,-10-38,-4-15,0 1,2 10,2 16,4 16,2 23,4 18,2 12,1 3,2-1,-1-9,1-33,-3-44,0-27,-1-4,1 11,1 17,0 27,9 38,8 40,8 27,3 10,-2-7,-3-11,-5-28,-5-39,-5-32,-3-13,-1 2,2 11,5 22,2 23,2 17,-2 6,-2 0,-4-3,-2-9,-2-15,-2-12,0-8,2 2,2 9,4 10,0 8,-2 4,-1 2,-2-5,-1-19,-2-33,1-22,-2-5,1 6,0 10,4 18,2 26,4 24,3 16,-1 6,-1-2,-1-5,-5-18,-8-32,-6-20,-3-8,0 0,2 10,8 20,8 20,5 15,4 5,-2 0,-2-2,-1-3,0-1,0-1,-1-3,-2-1,-2-1,-3-2,-1-2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38.3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39.13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7:54.66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8:05.96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120 1034,'0'-2,"-2"-1,-1-2,0-3,1-1,-2-3,-2-2,-1-3,2 1,1 0,1 1,0 0,-1 1,1 0,1-1,1-2,0 2,1-1,-3 4,-2 3,0 10,0 12,1 16,1 18,2 5,0-2,1-7,0-9,2-7,2-7,-1-4,-1-3,0-1,-1 0,-1-5,1-6,-1-5,0-6,-1-4,1-2,0 0,0 0,0-4,0-1,0 2,0 0,0 7,0 7,0 10,2 3,1 3,0 1,2 2,2 0,2 0,4 2,4 3,2 3,0 0,-1-2,-2-2,-3-6,-9-10,-6-9,-6-9,-4-3,0-1,5 5,8 8,6 6,4 5,0 3,-6-7,-11-6,-7-6,-3-1,1 1,6 1,1 3,3 5,-1 3,-3 2,-3-3,-1-4,-3-7,-1-3,2-4,2 0,2-3,4 2,3 1,4 4,5 9,1 7,-1 7,0 4,-2-3,-1-9,-1-14,0-9,-1-3,-1 1,1 2,0 3,0 1,0 0,0 3,-1 0,1 6,3 11,0 15,0 11,-1 5,0 0,-1-3,-1-11,1-14,-1-11,0-7,-1 3,1 8,0 7,2 3,1 2,0-7,-1-13,0-11,-1-4,-1 0,1 2,-1 7,2 14,3 14,1 12,-1 3,-1 1,-2-11,0-16,-2-12,1-8,-4-6,0 0,0 2,1 3,0 6,1 14,0 11,1 8,0 4,0 0,0-9,0-12,0-14,0-6,0-6,1 1,-1 5,2 16,1 13,-1 11,1 9,-2 1,0-8,0-16,-1-15,0-13,0-6,0 0,0 3,2 4,3 13,1 15,-1 12,-1 5,-1-3,-2-14,0-11,-1-8,0-4,0-2,0 6,-1 10,1 7,-2 3,-1-3,0-11,1-9,0-7,1-2,1 0,-1 7,1 20,1 17,-1 13,0 2,0 0,-2-6,-4-20,-4-32,-3-23,-2-10,2-2,3 8,3 14,3 20,2 26,4 18,3 6,2-1,-1-3,-2-17,-1-14,-1-13,-1-5,1-1,4 4,-1 6,0 7,1 4,-1-3,0-6,-2-6,1-1,0 0,-1-2,-1-6,0-5,-2-1,1 3,-1 3,0 7,2 9,3 7,0 7,0 3,-1 2,-1-3,-2-5,2-4,0-5,0-3,2 0,1 0,3 2,0-3,-2-5,-3-4,-1-2,1 3,5 3,2 10,2 8,-2 7,1 0,-1 2,-1-5,-3-13,-3-16,-3-13,-3-4,-3 2,-1 8,4 17,3 13,4 7,2 4,-1-7,-3-23,-5-18,-2-7,-1 0,2 10,0 15,1 15,4 9,0 6,1 2,-1-5,0-14,-1-13,0-6,-1-2,1 1,-1 7,-1 15,1 19,2 11,1 2,0-1,1-6,1-4,-1-9,-1-15,-4-13,-1-6,0-2,0 6,0 13,3 14,4 17,2 7,3 0,0-4,0-3,-1-9,-3-12,-2-8,-1-6,-2 1,4 6,0 6,1 6,0 0,0 1,-1 1,0-1,0 0,1-2,2-2,-1 0,2 3,0 6,-1 1,-1 1,-3-8,-1-8,-2-11,0-4,-1-3,-1 8,1 11,0 6,2 3,3-1,0-5,3-2,-1-1,0 1,0-4,-2-2,-1 0,-2 8,-1 9,0 6,-2 0,1 1,-2-5,-2-7,1-11,0-15,2-11,2-3,1 1,1 4,-1 11,0 10,-1 8,0 2,2-6,0-6,2-4,0-3,-1 8,0 9,-2 7,-1 4,-1-3,1-8,-2-6,3-6,1 2,0 11,-1 11,-3 8,-1 2,4-8,5-13,2-12,2-7,0-3,0 1,-2 9,-3 7,-2 9,-4 5,-2 2,0-3,-1-8,3-5,2-5,2-3,1-2,-1 2,-1 8,-3 8,-1 10,-4 4,0-3,10-37,8-22,4-8,-1 2,0 7,-1 9,-6 12,-6 18,-8 25,-8 16,-4 6,1-3,1-6,3-12,8-16,7-15,5-9,2-3,-2 5,-1 14,-5 12,-5 7,-1 3,-1 0,1-1,1-4,1-1,1 1,0-1,3-8,6-7,3-7,3-4,-2 1,0 3,0-1,-2-2,-1 2,1 0,1-2,4 0,8-6,8-4,8-2,2 0,-4 4,-5 2,-10 6,-9 6,-10 7,-7 5,-6 3,-1-7,4-3,3 1,0 8,-4 3,-1 2,2 0,4-3,2 1,2 2,0 1,-2-1,-3-3,-1-2,-1 0,-1-1,-1-1,2-1,0-6,5-6,4-5,2-3,-3 1,-3 1,1 0,4-5,4-2,3-1,2 3,-2 1,-9 12,-7 6,-5 4,-3 4,1 1,-1 0,8-1,6-4,1-3,-2 0,-4 1,-3-1,0 1,-2-1,4-1,4-4,5-2,4-1,0 3,0 2,-5 4,-2 2,-2 3,-2 3,-6 8,-6 10,-2 5,-3 3,2-2,2-9,3-7,4-5,7-6,4-4,1 0,-1 3,-4 1,-3 0,-3 0,1-4,1-6,2-1,-1 4,-4 4,-3 4,1 2,2 1,3 1,-1-4,2-1,4-3,2 0,-2 0,-2 3,-6 0,-1-1,-1-1,-1-3,4-2,5-3,1 1,-3 3,-8 4,-9 3,-2 1,0-1,0-4,2-2,4-1,4-1,1-2,1-1,0-1,0 0,-2-1,-2-1,-1 1,-2 0,1 0,0 0,-1-3,0 0,2-2,2 0,1 0,1 0,1 0,-1 1,1 1,-1 1,7 1,13 1,21 0,22 0,11 0,2 1,-7-1,-11 0,-12 0,-8 0,-6 0,-5 0,-2 0,0 0,-4-2,1-4,-3-2,1 0,-1-1,1 1,-1 0,-2-1,2-2,1-3,2-3,-1-2,1 3,-1-1,-2 1,-3 0,0 2,-2-1,-1 2,0-1,-1 1,1 0,0 0,-1 0,1 0,0 0,0-1,2 1,1 0,0 0,0 0,-2-1,0 1,0 0,1 2,4 3,2 5,2 12,-1 9,-1 6,-3 1,-1-1,-3-3,0-7,1-15,3-20,3-15,0-4,-2-1,-1 5,-2 6,-1 15,-2 15,1 11,-2 7,1 2,0-9,-1-23,3-21,4-16,-1-5,3 4,-1 13,-2 19,-1 22,-4 17,-4 9,-4 2,0-9,1-12,2-12,4-9,2-5,-2 2,-2 9,-3 7,-1 4,-1 3,0-4,3-8,1-8,-1-2,-1 3,-3 7,-1 5,0 3,1 4,-2-1,0-1,-1-2,2-5,2-9,3-5,2-3,4 1,4 4,5 3,4 5,4 6,-2 4,-3 6,-3 5,-5 2,-2-1,-2-1,2-8,1-8,1-6,0-1,-2 7,-1 9,0 6,-2 2,1-3,1-12,3-16,3-12,2-6,2-2,-2 4,-1 4,-1 4,-2 3,-1 2,-3 6,0 13,-4 27,-5 18,-7 11,0-3,-1-8,3-12,3-13,6-20,7-26,8-21,2-8,0 3,1 7,-3 9,-3 13,-3 16,-3 12,-1 6,-2 0,0-11,-1-10,0-8,1-7,-1-1,-1 4,-6 11,-3 8,-4 6,0 5,0-1,1-1,0-3,1-2,2-5,3-4,1-2,1-1,0-1,-2 2,1 0,-3 0,-2 0,-6-3,-2 0,0 0,0 2,-1 2,1 2,-3 2,2 0,2 1,1 1,2-1,2 0,0 1,3-3,1-4,3-2,-1 0,0 1,-2 0,-1-1,-1 0,-1 0,0 1,2 4,1 7,-1 5,0 3,-1 0,-2 0,-2-2,0-5,3-8,3-8,4-4,2-2,0 4,-3 7,-4 8,-2 7,0 4,1 1,1 0,4-4,10-3,8-3,5-2,3-1,0-1,-1-1,-1 3,-3 5,-5 3,-1 1,-2-4,-4-4,-5-2,-2 2,0 3,-1 11,0 11,-1 15,-2 15,1 3,2-3,1-9,3-10,0-10,0-11,-4-10,-1-10,-3-7,-2-5,-1-1,2-2,0 2,0-1,0-3,-3-8,-1-4,1-1,4 3,3 9,3 16,11 27,7 23,3 13,-1 3,-2-7,-2-10,-2-13,-2-17,0-26,0-23,0-9,0-3,3 9,0 20,0 19,-1 12,-3 6,-3 1,-1-9,-4-41,-9-55,-4-30,0-2,2 17,1 22,2 34,3 40,3 40,1 33,1 14,1 1,1-10,-1-13,1-15,-1-13,0-11,0-4,3-1,4 4,5 1,1 3,-1-2,-3-2,0-5,-2-4,-2-12,-9-67,-8-48,-4-10,0 13,3 23,4 29,4 33,2 33,1 29,2 14,1 1,0-5,-1-9,1-8,-1-7,0-5,1-1,-1 4,0 5,2 7,1 6,0 2,1-6,1-5,-1-7,-1-3,1-4,2 0,0 3,2 0,-1-1,-2-3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8:05.9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93 346,'0'3,"0"4,0 4,0 2,0 2,0 2,0 3,0 7,0 10,2 5,1-1,0-6,-1-7,0-10,-1-29,-1-41,1-30,-1-11,-1 5,1 15,0 17,0 29,0 36,0 38,2 30,1 12,0-4,0-12,-2-16,0-25,-5-49,-10-38,-4-15,0 1,2 10,2 16,4 16,2 23,4 18,2 12,1 3,2-1,-1-9,1-33,-3-44,0-27,-1-4,1 11,1 17,0 27,9 38,8 40,8 27,3 10,-2-7,-3-11,-5-28,-5-39,-5-32,-3-13,-1 2,2 11,5 22,2 23,2 17,-2 6,-2 0,-4-3,-2-9,-2-15,-2-12,0-8,2 2,2 9,4 10,0 8,-2 4,-1 2,-2-5,-1-19,-2-33,1-22,-2-5,1 6,0 10,4 18,2 26,4 24,3 16,-1 6,-1-2,-1-5,-5-18,-8-32,-6-20,-3-8,0 0,2 10,8 20,8 20,5 15,4 5,-2 0,-2-2,-1-3,0-1,0-1,-1-3,-2-1,-2-1,-3-2,-1-2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4T17:28:05.96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a:t>
            </a:r>
            <a:r>
              <a:rPr lang="ja-JP" altLang="en-US" dirty="0"/>
              <a:t>企画書作成当時の草案</a:t>
            </a:r>
            <a:r>
              <a:rPr lang="en-US" altLang="ja-JP" dirty="0"/>
              <a:t>-</a:t>
            </a:r>
            <a:endParaRPr lang="en-US" altLang="ja" dirty="0"/>
          </a:p>
          <a:p>
            <a:pPr marL="0" lvl="0" indent="0" algn="l" rtl="0">
              <a:spcBef>
                <a:spcPts val="0"/>
              </a:spcBef>
              <a:spcAft>
                <a:spcPts val="0"/>
              </a:spcAft>
              <a:buNone/>
            </a:pPr>
            <a:r>
              <a:rPr lang="ja" dirty="0"/>
              <a:t>テーマ - アクション系</a:t>
            </a:r>
            <a:endParaRPr dirty="0"/>
          </a:p>
          <a:p>
            <a:pPr marL="0" lvl="0" indent="0" algn="l" rtl="0">
              <a:spcBef>
                <a:spcPts val="0"/>
              </a:spcBef>
              <a:spcAft>
                <a:spcPts val="0"/>
              </a:spcAft>
              <a:buNone/>
            </a:pPr>
            <a:r>
              <a:rPr lang="ja" dirty="0"/>
              <a:t>ターゲット </a:t>
            </a:r>
            <a:r>
              <a:rPr lang="en-US" altLang="ja" dirty="0"/>
              <a:t>–</a:t>
            </a:r>
            <a:r>
              <a:rPr lang="ja" dirty="0"/>
              <a:t> </a:t>
            </a:r>
            <a:r>
              <a:rPr lang="ja-JP" altLang="en-US" dirty="0"/>
              <a:t>小学生全般の</a:t>
            </a:r>
            <a:r>
              <a:rPr lang="ja" dirty="0"/>
              <a:t>男</a:t>
            </a:r>
            <a:r>
              <a:rPr lang="ja-JP" altLang="en-US" dirty="0"/>
              <a:t>の子、</a:t>
            </a:r>
            <a:r>
              <a:rPr lang="ja" dirty="0"/>
              <a:t>女</a:t>
            </a:r>
            <a:r>
              <a:rPr lang="ja-JP" altLang="en-US" dirty="0"/>
              <a:t>の子向け</a:t>
            </a:r>
            <a:endParaRPr dirty="0"/>
          </a:p>
          <a:p>
            <a:pPr marL="0" lvl="0" indent="0" algn="l" rtl="0">
              <a:spcBef>
                <a:spcPts val="0"/>
              </a:spcBef>
              <a:spcAft>
                <a:spcPts val="0"/>
              </a:spcAft>
              <a:buNone/>
            </a:pPr>
            <a:r>
              <a:rPr lang="ja" dirty="0"/>
              <a:t>プラットフォーム </a:t>
            </a:r>
            <a:r>
              <a:rPr lang="en-US" altLang="ja" dirty="0"/>
              <a:t>–</a:t>
            </a:r>
            <a:r>
              <a:rPr lang="ja" dirty="0"/>
              <a:t> </a:t>
            </a:r>
            <a:r>
              <a:rPr lang="en-US" altLang="ja" dirty="0"/>
              <a:t>S</a:t>
            </a:r>
            <a:r>
              <a:rPr lang="ja" dirty="0"/>
              <a:t>witch</a:t>
            </a:r>
            <a:endParaRPr dirty="0"/>
          </a:p>
          <a:p>
            <a:pPr marL="0" lvl="0" indent="0" algn="l" rtl="0">
              <a:spcBef>
                <a:spcPts val="0"/>
              </a:spcBef>
              <a:spcAft>
                <a:spcPts val="0"/>
              </a:spcAft>
              <a:buNone/>
            </a:pPr>
            <a:r>
              <a:rPr lang="ja" dirty="0"/>
              <a:t>ゲームシステム - 暗い中、音を出すと周りの状況がわかるが、対戦相手に状況がバレる妖怪やゴーストが戦うサッカーゲーム</a:t>
            </a:r>
            <a:endParaRPr dirty="0"/>
          </a:p>
          <a:p>
            <a:pPr marL="0" lvl="0" indent="0" algn="l" rtl="0">
              <a:spcBef>
                <a:spcPts val="0"/>
              </a:spcBef>
              <a:spcAft>
                <a:spcPts val="0"/>
              </a:spcAft>
              <a:buNone/>
            </a:pPr>
            <a:r>
              <a:rPr lang="ja" dirty="0"/>
              <a:t>マネタイズ - DLCとか？</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dirty="0"/>
              <a:t>ブラインドサッカーxホラー（お化け、妖怪など）</a:t>
            </a:r>
            <a:endParaRPr dirty="0"/>
          </a:p>
          <a:p>
            <a:pPr marL="0" lvl="0" indent="0" algn="l" rtl="0">
              <a:spcBef>
                <a:spcPts val="0"/>
              </a:spcBef>
              <a:spcAft>
                <a:spcPts val="0"/>
              </a:spcAft>
              <a:buNone/>
            </a:pPr>
            <a:r>
              <a:rPr lang="ja" dirty="0"/>
              <a:t>企画書の構成 - ペライチ</a:t>
            </a:r>
            <a:endParaRPr lang="en-US" altLang="ja"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のはずだったが考えてみれば子供向けのタイトルにするのであればまず何も見えないゲームに子供が面白いと感じるだろうか？</a:t>
            </a:r>
            <a:endParaRPr lang="en-US" altLang="ja-JP" dirty="0"/>
          </a:p>
          <a:p>
            <a:pPr marL="0" lvl="0" indent="0" algn="l" rtl="0">
              <a:spcBef>
                <a:spcPts val="0"/>
              </a:spcBef>
              <a:spcAft>
                <a:spcPts val="0"/>
              </a:spcAft>
              <a:buNone/>
            </a:pPr>
            <a:r>
              <a:rPr lang="ja-JP" altLang="en-US" dirty="0"/>
              <a:t>愉快なパーティゲームにするべく仕様を大きく変更した。次のページからそれらを深堀りしていく</a:t>
            </a:r>
            <a:endParaRPr lang="en-US" altLang="ja-JP" dirty="0"/>
          </a:p>
          <a:p>
            <a:pPr marL="0" lvl="0" indent="0" algn="l" rtl="0">
              <a:spcBef>
                <a:spcPts val="0"/>
              </a:spcBef>
              <a:spcAft>
                <a:spcPts val="0"/>
              </a:spcAft>
              <a:buNone/>
            </a:pPr>
            <a:endParaRPr lang="en-US" altLang="ja-JP" dirty="0"/>
          </a:p>
        </p:txBody>
      </p:sp>
    </p:spTree>
    <p:extLst>
      <p:ext uri="{BB962C8B-B14F-4D97-AF65-F5344CB8AC3E}">
        <p14:creationId xmlns:p14="http://schemas.microsoft.com/office/powerpoint/2010/main" val="250678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8317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491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16349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047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座敷わらし</a:t>
            </a:r>
            <a:r>
              <a:rPr lang="en-US" altLang="ja-JP" dirty="0"/>
              <a:t>(</a:t>
            </a:r>
            <a:r>
              <a:rPr lang="ja-JP" altLang="en-US" dirty="0"/>
              <a:t>座敷童子</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別名</a:t>
            </a:r>
            <a:r>
              <a:rPr lang="en-US" altLang="ja-JP" dirty="0"/>
              <a:t>:</a:t>
            </a:r>
            <a:r>
              <a:rPr lang="ja-JP" altLang="en-US" dirty="0"/>
              <a:t>座敷ぼっこ、米つきわらし、座敷小僧、御蔵ぼっこ、ノタバリコ、ウスツキコ、クラワラシなど</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分布</a:t>
            </a:r>
            <a:r>
              <a:rPr lang="en-US" altLang="ja-JP" dirty="0"/>
              <a:t>:</a:t>
            </a:r>
            <a:r>
              <a:rPr lang="ja-JP" altLang="en-US" dirty="0"/>
              <a:t>全国だが主に東北の各県</a:t>
            </a:r>
            <a:r>
              <a:rPr lang="en-US" altLang="ja-JP" dirty="0"/>
              <a:t>(</a:t>
            </a:r>
            <a:r>
              <a:rPr lang="ja-JP" altLang="en-US" dirty="0"/>
              <a:t>なかでも岩手が多い</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東北に多く分布する理由は、東北の風習</a:t>
            </a:r>
            <a:r>
              <a:rPr lang="en-US" altLang="ja-JP" dirty="0"/>
              <a:t>『</a:t>
            </a:r>
            <a:r>
              <a:rPr lang="ja-JP" altLang="en-US" dirty="0"/>
              <a:t>間引き</a:t>
            </a:r>
            <a:r>
              <a:rPr lang="en-US" altLang="ja-JP" dirty="0"/>
              <a:t>』 </a:t>
            </a:r>
            <a:r>
              <a:rPr lang="ja-JP" altLang="en-US" dirty="0"/>
              <a:t>が関係している</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間引き</a:t>
            </a:r>
            <a:r>
              <a:rPr lang="en-US" altLang="ja-JP" dirty="0"/>
              <a:t>』…</a:t>
            </a:r>
            <a:r>
              <a:rPr lang="ja-JP" altLang="en-US" dirty="0"/>
              <a:t>食糧確保のため子供を殺す事</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間引いた子供を家の土間や台所に埋める風習がある、その子供の霊が座敷童子になる</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種類は</a:t>
            </a:r>
            <a:r>
              <a:rPr lang="en-US" altLang="ja-JP" dirty="0"/>
              <a:t>3</a:t>
            </a:r>
            <a:r>
              <a:rPr lang="ja-JP" altLang="en-US" dirty="0"/>
              <a:t>歳から</a:t>
            </a:r>
            <a:r>
              <a:rPr lang="en-US" altLang="ja-JP" dirty="0"/>
              <a:t>15</a:t>
            </a:r>
            <a:r>
              <a:rPr lang="ja-JP" altLang="en-US" dirty="0"/>
              <a:t>歳の男の子や女の子があるらしい</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座敷わらしはどんなことをするの？</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好奇心旺盛、いたずら好き、住む家や見た人に幸運をもたらす。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座敷わらしが好きなものとは？</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玩具  →　玩具全般、特に人形と糸車を好む</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お菓子　→ 塩せんべい、和菓子、特に小豆が好物</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ノタバリコ　→ 野束リコ</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挨拶「笑顔リコリコ！野束リコでーす！」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年齢　ひみつ☆ </a:t>
            </a:r>
            <a:r>
              <a:rPr lang="en-US" altLang="ja-JP" dirty="0"/>
              <a:t>(</a:t>
            </a:r>
            <a:r>
              <a:rPr lang="ja-JP" altLang="en-US" dirty="0"/>
              <a:t>みんなの想像にお任せします☆</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性別 </a:t>
            </a:r>
            <a:r>
              <a:rPr lang="en-US" altLang="ja-JP" dirty="0"/>
              <a:t>- </a:t>
            </a:r>
            <a:r>
              <a:rPr lang="ja-JP" altLang="en-US" dirty="0"/>
              <a:t>♀</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性格 </a:t>
            </a:r>
            <a:r>
              <a:rPr lang="ja-JP" altLang="en-US" b="0" i="0" dirty="0">
                <a:effectLst/>
                <a:latin typeface="Söhne"/>
              </a:rPr>
              <a:t>明るくて元気な性格、人々を笑顔にすることを大切にしている、常に前向きで努力家、社交的で親しみやすい、誰とでもすぐに打ち解けることができる魅力を持っている。好奇心旺盛で、文化や新しいことに興味を持ち続け、常に成長していく姿勢を持っている。とても思いやりのある女の子</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好きなもの　和菓子</a:t>
            </a:r>
            <a:r>
              <a:rPr lang="en-US" altLang="ja-JP" dirty="0"/>
              <a:t>(</a:t>
            </a:r>
            <a:r>
              <a:rPr lang="ja-JP" altLang="en-US" dirty="0"/>
              <a:t>特にぜんざい！</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趣味　模様替え、食べ物巡り</a:t>
            </a:r>
            <a:endParaRPr lang="en-US" altLang="ja-JP" dirty="0"/>
          </a:p>
        </p:txBody>
      </p:sp>
    </p:spTree>
    <p:extLst>
      <p:ext uri="{BB962C8B-B14F-4D97-AF65-F5344CB8AC3E}">
        <p14:creationId xmlns:p14="http://schemas.microsoft.com/office/powerpoint/2010/main" val="341421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ガイドライン</a:t>
            </a:r>
            <a:r>
              <a:rPr lang="en-US" altLang="ja-JP" dirty="0"/>
              <a:t>(</a:t>
            </a:r>
            <a:r>
              <a:rPr lang="ja-JP" altLang="en-US" dirty="0"/>
              <a:t>仮</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同人誌等の商業的な目的で使用する場合、モンフットの</a:t>
            </a:r>
            <a:r>
              <a:rPr lang="en-US" altLang="ja-JP" dirty="0"/>
              <a:t>2</a:t>
            </a:r>
            <a:r>
              <a:rPr lang="ja-JP" altLang="en-US" dirty="0"/>
              <a:t>次創作であると明記すること</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禁止事項</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モンフットのイメージを著しく損なう内容</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chemeClr val="bg1"/>
                </a:solidFill>
                <a:latin typeface="New Tegomin"/>
                <a:ea typeface="New Tegomin"/>
              </a:rPr>
              <a:t>社会通念上不適切だと判断されるもの</a:t>
            </a:r>
            <a:endParaRPr lang="en-US" altLang="ja-JP" sz="1100" dirty="0">
              <a:solidFill>
                <a:schemeClr val="bg1"/>
              </a:solidFill>
              <a:latin typeface="New Tegomin"/>
              <a:ea typeface="New Tegom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chemeClr val="bg1"/>
                </a:solidFill>
                <a:latin typeface="New Tegomin"/>
                <a:ea typeface="New Tegomin"/>
              </a:rPr>
              <a:t>他者の権利を侵害するもの、または侵害する恐れがあるもの</a:t>
            </a:r>
            <a:endParaRPr lang="en-US" altLang="ja-JP" sz="1100" dirty="0">
              <a:solidFill>
                <a:schemeClr val="bg1"/>
              </a:solidFill>
              <a:latin typeface="New Tegomin"/>
              <a:ea typeface="New Tegom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chemeClr val="bg1"/>
                </a:solidFill>
                <a:latin typeface="New Tegomin"/>
                <a:ea typeface="New Tegomin"/>
              </a:rPr>
              <a:t>露骨な卑猥表現、又はそれらを見て不快と思われるもの</a:t>
            </a:r>
            <a:endParaRPr lang="en-US" altLang="ja-JP" sz="1100" dirty="0">
              <a:solidFill>
                <a:schemeClr val="bg1"/>
              </a:solidFill>
              <a:latin typeface="New Tegomin"/>
              <a:ea typeface="New Tegom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100" dirty="0">
                <a:solidFill>
                  <a:schemeClr val="bg1"/>
                </a:solidFill>
                <a:latin typeface="New Tegomin"/>
                <a:ea typeface="New Tegomin"/>
              </a:rPr>
              <a:t>政治的触発行動 又は 宗教的思想運動 等にモンフットを使用する行為</a:t>
            </a:r>
            <a:endParaRPr lang="en-US" altLang="ja-JP" sz="1100" dirty="0">
              <a:solidFill>
                <a:schemeClr val="bg1"/>
              </a:solidFill>
              <a:latin typeface="New Tegomin"/>
              <a:ea typeface="New Tegom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東方</a:t>
            </a:r>
            <a:r>
              <a:rPr lang="en-US" altLang="ja-JP" dirty="0"/>
              <a:t>project</a:t>
            </a:r>
            <a:r>
              <a:rPr lang="ja-JP" altLang="en-US" dirty="0"/>
              <a:t>のように運用したいと考えている。</a:t>
            </a:r>
            <a:endParaRPr lang="en-US" altLang="ja-JP" dirty="0"/>
          </a:p>
        </p:txBody>
      </p:sp>
    </p:spTree>
    <p:extLst>
      <p:ext uri="{BB962C8B-B14F-4D97-AF65-F5344CB8AC3E}">
        <p14:creationId xmlns:p14="http://schemas.microsoft.com/office/powerpoint/2010/main" val="23813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p:txBody>
      </p:sp>
    </p:spTree>
    <p:extLst>
      <p:ext uri="{BB962C8B-B14F-4D97-AF65-F5344CB8AC3E}">
        <p14:creationId xmlns:p14="http://schemas.microsoft.com/office/powerpoint/2010/main" val="334924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【EVENT PLUS</a:t>
            </a:r>
            <a:r>
              <a:rPr lang="ja-JP" altLang="en-US" dirty="0"/>
              <a:t>調べ</a:t>
            </a:r>
            <a:r>
              <a:rPr lang="en-US" altLang="ja-JP" dirty="0"/>
              <a:t>】</a:t>
            </a:r>
          </a:p>
          <a:p>
            <a:pPr marL="0" lvl="0" indent="0" algn="l" rtl="0">
              <a:spcBef>
                <a:spcPts val="0"/>
              </a:spcBef>
              <a:spcAft>
                <a:spcPts val="0"/>
              </a:spcAft>
              <a:buNone/>
            </a:pPr>
            <a:r>
              <a:rPr lang="ja-JP" altLang="en-US" dirty="0"/>
              <a:t>未熟学児 </a:t>
            </a:r>
            <a:r>
              <a:rPr lang="en-US" altLang="ja-JP" dirty="0"/>
              <a:t>3-6</a:t>
            </a:r>
            <a:r>
              <a:rPr lang="ja-JP" altLang="en-US" dirty="0"/>
              <a:t>歳　</a:t>
            </a:r>
            <a:endParaRPr lang="en-US" altLang="ja-JP" dirty="0"/>
          </a:p>
          <a:p>
            <a:pPr marL="0" lvl="0" indent="0" algn="l" rtl="0">
              <a:spcBef>
                <a:spcPts val="0"/>
              </a:spcBef>
              <a:spcAft>
                <a:spcPts val="0"/>
              </a:spcAft>
              <a:buNone/>
            </a:pPr>
            <a:r>
              <a:rPr lang="ja-JP" altLang="en-US" dirty="0"/>
              <a:t>あつもり、マイクラ、マリカー</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低学年 </a:t>
            </a:r>
            <a:r>
              <a:rPr lang="en-US" altLang="ja-JP" dirty="0"/>
              <a:t>6-9</a:t>
            </a:r>
            <a:r>
              <a:rPr lang="ja-JP" altLang="en-US" dirty="0"/>
              <a:t>歳　</a:t>
            </a:r>
          </a:p>
          <a:p>
            <a:pPr marL="0" lvl="0" indent="0" algn="l" rtl="0">
              <a:spcBef>
                <a:spcPts val="0"/>
              </a:spcBef>
              <a:spcAft>
                <a:spcPts val="0"/>
              </a:spcAft>
              <a:buNone/>
            </a:pPr>
            <a:r>
              <a:rPr lang="ja-JP" altLang="en-US" dirty="0"/>
              <a:t>マイクラ、ポケモン</a:t>
            </a:r>
            <a:r>
              <a:rPr lang="en-US" altLang="ja-JP" dirty="0"/>
              <a:t>SV</a:t>
            </a:r>
            <a:r>
              <a:rPr lang="ja-JP" altLang="en-US" dirty="0"/>
              <a:t>、スプラ、あつもり</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高学年 </a:t>
            </a:r>
            <a:r>
              <a:rPr lang="en-US" altLang="ja-JP" dirty="0"/>
              <a:t>9-12</a:t>
            </a:r>
            <a:r>
              <a:rPr lang="ja-JP" altLang="en-US" dirty="0"/>
              <a:t>歳　</a:t>
            </a:r>
          </a:p>
          <a:p>
            <a:pPr marL="0" lvl="0" indent="0" algn="l" rtl="0">
              <a:spcBef>
                <a:spcPts val="0"/>
              </a:spcBef>
              <a:spcAft>
                <a:spcPts val="0"/>
              </a:spcAft>
              <a:buNone/>
            </a:pPr>
            <a:r>
              <a:rPr lang="ja-JP" altLang="en-US" dirty="0"/>
              <a:t>あつもり、スプラ、マイクラ、フォトナ、ポケモン</a:t>
            </a:r>
            <a:r>
              <a:rPr lang="en-US" altLang="ja-JP" dirty="0"/>
              <a:t>SV</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子供が好きなゲーム</a:t>
            </a:r>
            <a:r>
              <a:rPr lang="en-US" altLang="ja-JP" dirty="0"/>
              <a:t>(2023</a:t>
            </a:r>
            <a:r>
              <a:rPr lang="ja-JP" altLang="en-US" dirty="0"/>
              <a:t>年版</a:t>
            </a:r>
            <a:r>
              <a:rPr lang="en-US" altLang="ja-JP" dirty="0"/>
              <a:t>)</a:t>
            </a:r>
          </a:p>
          <a:p>
            <a:pPr marL="0" lvl="0" indent="0" algn="l" rtl="0">
              <a:spcBef>
                <a:spcPts val="0"/>
              </a:spcBef>
              <a:spcAft>
                <a:spcPts val="0"/>
              </a:spcAft>
              <a:buNone/>
            </a:pPr>
            <a:r>
              <a:rPr lang="ja-JP" altLang="en-US" dirty="0"/>
              <a:t>マイクラ、スプラ、あつもり、ポケモン</a:t>
            </a:r>
            <a:r>
              <a:rPr lang="en-US" altLang="ja-JP" dirty="0"/>
              <a:t>SV</a:t>
            </a:r>
            <a:r>
              <a:rPr lang="ja-JP" altLang="en-US" dirty="0"/>
              <a:t>、星のカービィディスカバリー</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a:t>
            </a:r>
            <a:r>
              <a:rPr lang="ja-JP" altLang="en-US" dirty="0"/>
              <a:t>備考</a:t>
            </a:r>
            <a:r>
              <a:rPr lang="en-US" altLang="ja-JP" dirty="0"/>
              <a:t>】</a:t>
            </a:r>
          </a:p>
          <a:p>
            <a:pPr marL="0" lvl="0" indent="0" algn="l" rtl="0">
              <a:spcBef>
                <a:spcPts val="0"/>
              </a:spcBef>
              <a:spcAft>
                <a:spcPts val="0"/>
              </a:spcAft>
              <a:buNone/>
            </a:pPr>
            <a:r>
              <a:rPr lang="ja-JP" altLang="en-US" dirty="0"/>
              <a:t>男の子はポケモンやマイクラが人気、他にはスプラが多い傾向にある</a:t>
            </a:r>
            <a:endParaRPr lang="en-US" altLang="ja-JP" dirty="0"/>
          </a:p>
          <a:p>
            <a:pPr marL="0" lvl="0" indent="0" algn="l" rtl="0">
              <a:spcBef>
                <a:spcPts val="0"/>
              </a:spcBef>
              <a:spcAft>
                <a:spcPts val="0"/>
              </a:spcAft>
              <a:buNone/>
            </a:pPr>
            <a:r>
              <a:rPr lang="ja-JP" altLang="en-US" dirty="0"/>
              <a:t>→アクション、バトルロワイアル系が好きな傾向にあるのだろうか</a:t>
            </a:r>
            <a:endParaRPr lang="en-US" altLang="ja-JP" dirty="0"/>
          </a:p>
          <a:p>
            <a:pPr marL="0" lvl="0" indent="0" algn="l" rtl="0">
              <a:spcBef>
                <a:spcPts val="0"/>
              </a:spcBef>
              <a:spcAft>
                <a:spcPts val="0"/>
              </a:spcAft>
              <a:buNone/>
            </a:pPr>
            <a:r>
              <a:rPr lang="ja-JP" altLang="en-US" dirty="0"/>
              <a:t>女の子はあつもり、ポケモンやカービィが人気、可愛いものが好きな傾向にあり</a:t>
            </a:r>
            <a:endParaRPr lang="en-US" altLang="ja-JP" dirty="0"/>
          </a:p>
          <a:p>
            <a:pPr marL="0" lvl="0" indent="0" algn="l" rtl="0">
              <a:spcBef>
                <a:spcPts val="0"/>
              </a:spcBef>
              <a:spcAft>
                <a:spcPts val="0"/>
              </a:spcAft>
              <a:buNone/>
            </a:pPr>
            <a:r>
              <a:rPr lang="en-US" altLang="ja-JP" dirty="0"/>
              <a:t>------------------------------------------------</a:t>
            </a:r>
          </a:p>
          <a:p>
            <a:pPr marL="0" lvl="0" indent="0" algn="l" rtl="0">
              <a:spcBef>
                <a:spcPts val="0"/>
              </a:spcBef>
              <a:spcAft>
                <a:spcPts val="0"/>
              </a:spcAft>
              <a:buNone/>
            </a:pPr>
            <a:r>
              <a:rPr lang="ja-JP" altLang="en-US" dirty="0"/>
              <a:t>ようたろう　ゲーム＆工作</a:t>
            </a:r>
            <a:r>
              <a:rPr lang="en-US" altLang="ja-JP" dirty="0" err="1"/>
              <a:t>ch</a:t>
            </a:r>
            <a:r>
              <a:rPr lang="en-US" altLang="ja-JP" dirty="0"/>
              <a:t> 5.04</a:t>
            </a:r>
            <a:r>
              <a:rPr lang="ja-JP" altLang="en-US" dirty="0"/>
              <a:t>万</a:t>
            </a:r>
            <a:endParaRPr lang="en-US" altLang="ja-JP" dirty="0"/>
          </a:p>
          <a:p>
            <a:pPr marL="0" lvl="0" indent="0" algn="l" rtl="0">
              <a:spcBef>
                <a:spcPts val="0"/>
              </a:spcBef>
              <a:spcAft>
                <a:spcPts val="0"/>
              </a:spcAft>
              <a:buNone/>
            </a:pPr>
            <a:r>
              <a:rPr lang="en-US" altLang="ja-JP" dirty="0"/>
              <a:t>2022</a:t>
            </a:r>
            <a:r>
              <a:rPr lang="ja-JP" altLang="en-US" dirty="0"/>
              <a:t>年 </a:t>
            </a:r>
            <a:r>
              <a:rPr lang="en-US" altLang="ja-JP" dirty="0"/>
              <a:t>9</a:t>
            </a:r>
            <a:r>
              <a:rPr lang="ja-JP" altLang="en-US" dirty="0"/>
              <a:t>月 小学生</a:t>
            </a:r>
            <a:r>
              <a:rPr lang="en-US" altLang="ja-JP" dirty="0"/>
              <a:t>2-6</a:t>
            </a:r>
            <a:r>
              <a:rPr lang="ja-JP" altLang="en-US" dirty="0"/>
              <a:t>年 </a:t>
            </a:r>
            <a:r>
              <a:rPr lang="en-US" altLang="ja-JP" dirty="0"/>
              <a:t>100</a:t>
            </a:r>
            <a:r>
              <a:rPr lang="ja-JP" altLang="en-US" dirty="0"/>
              <a:t>人にアンケート</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10</a:t>
            </a:r>
            <a:r>
              <a:rPr lang="ja-JP" altLang="en-US" dirty="0"/>
              <a:t>位 ゼルダの伝説 ブレス オブ ザ ワイルド</a:t>
            </a:r>
            <a:endParaRPr lang="en-US" altLang="ja-JP" dirty="0"/>
          </a:p>
          <a:p>
            <a:pPr marL="0" lvl="0" indent="0" algn="l" rtl="0">
              <a:spcBef>
                <a:spcPts val="0"/>
              </a:spcBef>
              <a:spcAft>
                <a:spcPts val="0"/>
              </a:spcAft>
              <a:buNone/>
            </a:pPr>
            <a:r>
              <a:rPr lang="ja-JP" altLang="en-US" dirty="0"/>
              <a:t>理由</a:t>
            </a:r>
            <a:endParaRPr lang="en-US" altLang="ja-JP" dirty="0"/>
          </a:p>
          <a:p>
            <a:pPr marL="0" lvl="0" indent="0" algn="l" rtl="0">
              <a:spcBef>
                <a:spcPts val="0"/>
              </a:spcBef>
              <a:spcAft>
                <a:spcPts val="0"/>
              </a:spcAft>
              <a:buNone/>
            </a:pPr>
            <a:r>
              <a:rPr lang="ja-JP" altLang="en-US" dirty="0"/>
              <a:t>絵が綺麗、いろんなことができる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9</a:t>
            </a:r>
            <a:r>
              <a:rPr lang="ja-JP" altLang="en-US" dirty="0"/>
              <a:t>位 あつまれどうぶつの森</a:t>
            </a:r>
            <a:endParaRPr lang="en-US" altLang="ja-JP" dirty="0"/>
          </a:p>
          <a:p>
            <a:pPr marL="0" lvl="0" indent="0" algn="l" rtl="0">
              <a:spcBef>
                <a:spcPts val="0"/>
              </a:spcBef>
              <a:spcAft>
                <a:spcPts val="0"/>
              </a:spcAft>
              <a:buNone/>
            </a:pPr>
            <a:r>
              <a:rPr lang="ja-JP" altLang="en-US" dirty="0"/>
              <a:t>可愛い住民、操作が簡単で色んな楽しみ方、町が</a:t>
            </a:r>
            <a:r>
              <a:rPr lang="en-US" altLang="ja-JP" dirty="0"/>
              <a:t>1</a:t>
            </a:r>
            <a:r>
              <a:rPr lang="ja-JP" altLang="en-US" dirty="0"/>
              <a:t>から作れる、日常に近いことが出来る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8</a:t>
            </a:r>
            <a:r>
              <a:rPr lang="ja-JP" altLang="en-US" dirty="0"/>
              <a:t>位　</a:t>
            </a:r>
            <a:r>
              <a:rPr lang="en-US" altLang="ja-JP" dirty="0"/>
              <a:t>UNDER TALE</a:t>
            </a:r>
          </a:p>
          <a:p>
            <a:pPr marL="0" lvl="0" indent="0" algn="l" rtl="0">
              <a:spcBef>
                <a:spcPts val="0"/>
              </a:spcBef>
              <a:spcAft>
                <a:spcPts val="0"/>
              </a:spcAft>
              <a:buNone/>
            </a:pPr>
            <a:r>
              <a:rPr lang="ja-JP" altLang="en-US" dirty="0"/>
              <a:t>面白い、キャラの作り込みと音楽、サンズ戦最高 </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7</a:t>
            </a:r>
            <a:r>
              <a:rPr lang="ja-JP" altLang="en-US" dirty="0"/>
              <a:t>位 スーパーマリオパーティ</a:t>
            </a:r>
            <a:endParaRPr lang="en-US" altLang="ja-JP" dirty="0"/>
          </a:p>
          <a:p>
            <a:pPr marL="0" lvl="0" indent="0" algn="l" rtl="0">
              <a:spcBef>
                <a:spcPts val="0"/>
              </a:spcBef>
              <a:spcAft>
                <a:spcPts val="0"/>
              </a:spcAft>
              <a:buNone/>
            </a:pPr>
            <a:r>
              <a:rPr lang="ja-JP" altLang="en-US" dirty="0"/>
              <a:t>多くの人で遊べる</a:t>
            </a:r>
            <a:endParaRPr lang="en-US" altLang="ja-JP" dirty="0"/>
          </a:p>
          <a:p>
            <a:pPr marL="0" lvl="0" indent="0" algn="l" rtl="0">
              <a:spcBef>
                <a:spcPts val="0"/>
              </a:spcBef>
              <a:spcAft>
                <a:spcPts val="0"/>
              </a:spcAft>
              <a:buNone/>
            </a:pPr>
            <a:r>
              <a:rPr lang="ja-JP" altLang="en-US" dirty="0"/>
              <a:t>面白いなんか好き、野球やれる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6</a:t>
            </a:r>
            <a:r>
              <a:rPr lang="ja-JP" altLang="en-US" dirty="0"/>
              <a:t>位 スプラトゥーン</a:t>
            </a:r>
            <a:r>
              <a:rPr lang="en-US" altLang="ja-JP" dirty="0"/>
              <a:t>2</a:t>
            </a:r>
          </a:p>
          <a:p>
            <a:pPr marL="0" lvl="0" indent="0" algn="l" rtl="0">
              <a:spcBef>
                <a:spcPts val="0"/>
              </a:spcBef>
              <a:spcAft>
                <a:spcPts val="0"/>
              </a:spcAft>
              <a:buNone/>
            </a:pPr>
            <a:r>
              <a:rPr lang="ja-JP" altLang="en-US" dirty="0"/>
              <a:t>ストーリーが面白い、</a:t>
            </a:r>
            <a:r>
              <a:rPr lang="en-US" altLang="ja-JP" dirty="0"/>
              <a:t>3</a:t>
            </a:r>
            <a:r>
              <a:rPr lang="ja-JP" altLang="en-US" dirty="0"/>
              <a:t>が無くてもどこまでも遊べる、追加コンテンツが良かった。</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a:t>
            </a:r>
            <a:r>
              <a:rPr lang="ja-JP" altLang="en-US" dirty="0"/>
              <a:t>位 マリオカート</a:t>
            </a:r>
            <a:r>
              <a:rPr lang="en-US" altLang="ja-JP" dirty="0"/>
              <a:t>8DX</a:t>
            </a:r>
          </a:p>
          <a:p>
            <a:pPr marL="0" lvl="0" indent="0" algn="l" rtl="0">
              <a:spcBef>
                <a:spcPts val="0"/>
              </a:spcBef>
              <a:spcAft>
                <a:spcPts val="0"/>
              </a:spcAft>
              <a:buNone/>
            </a:pPr>
            <a:r>
              <a:rPr lang="ja-JP" altLang="en-US" dirty="0"/>
              <a:t>色んな走り方、車系のゲームが良い、アイディアで敵を出し抜くのが面白い</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4</a:t>
            </a:r>
            <a:r>
              <a:rPr lang="ja-JP" altLang="en-US" dirty="0"/>
              <a:t>位 大乱闘スマッシュブラザーズ</a:t>
            </a:r>
            <a:r>
              <a:rPr lang="en-US" altLang="ja-JP" dirty="0"/>
              <a:t>SP</a:t>
            </a:r>
          </a:p>
          <a:p>
            <a:pPr marL="0" lvl="0" indent="0" algn="l" rtl="0">
              <a:spcBef>
                <a:spcPts val="0"/>
              </a:spcBef>
              <a:spcAft>
                <a:spcPts val="0"/>
              </a:spcAft>
              <a:buNone/>
            </a:pPr>
            <a:r>
              <a:rPr lang="ja-JP" altLang="en-US" dirty="0"/>
              <a:t>沢山の人と対戦、買ったら嬉しい、楽しむところがたくさんある。団体戦が良い、戦うのが楽しい</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3</a:t>
            </a:r>
            <a:r>
              <a:rPr lang="ja-JP" altLang="en-US" dirty="0"/>
              <a:t>位 </a:t>
            </a:r>
            <a:r>
              <a:rPr lang="en-US" altLang="ja-JP" dirty="0"/>
              <a:t>Microsoft</a:t>
            </a:r>
          </a:p>
          <a:p>
            <a:pPr marL="0" lvl="0" indent="0" algn="l" rtl="0">
              <a:spcBef>
                <a:spcPts val="0"/>
              </a:spcBef>
              <a:spcAft>
                <a:spcPts val="0"/>
              </a:spcAft>
              <a:buNone/>
            </a:pPr>
            <a:r>
              <a:rPr lang="ja-JP" altLang="en-US" dirty="0"/>
              <a:t>サバイバルもいいけどクリエイティブでアスレチックとか作れるのがいい、建築や冒険が楽しい、好きなものを作れる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2</a:t>
            </a:r>
            <a:r>
              <a:rPr lang="ja-JP" altLang="en-US" dirty="0"/>
              <a:t>位 フォートナイト</a:t>
            </a:r>
            <a:endParaRPr lang="en-US" altLang="ja-JP" dirty="0"/>
          </a:p>
          <a:p>
            <a:pPr marL="0" lvl="0" indent="0" algn="l" rtl="0">
              <a:spcBef>
                <a:spcPts val="0"/>
              </a:spcBef>
              <a:spcAft>
                <a:spcPts val="0"/>
              </a:spcAft>
              <a:buNone/>
            </a:pPr>
            <a:r>
              <a:rPr lang="ja-JP" altLang="en-US" dirty="0"/>
              <a:t>フレンドと一緒に試合をしたりパーティに参加したりして遊ぶのが楽しい、サバイバル感が好き、フレンドと喋れる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1</a:t>
            </a:r>
            <a:r>
              <a:rPr lang="ja-JP" altLang="en-US" dirty="0"/>
              <a:t>位　スプラ</a:t>
            </a:r>
            <a:r>
              <a:rPr lang="en-US" altLang="ja-JP" dirty="0"/>
              <a:t>3</a:t>
            </a:r>
          </a:p>
          <a:p>
            <a:pPr marL="0" lvl="0" indent="0" algn="l" rtl="0">
              <a:spcBef>
                <a:spcPts val="0"/>
              </a:spcBef>
              <a:spcAft>
                <a:spcPts val="0"/>
              </a:spcAft>
              <a:buNone/>
            </a:pPr>
            <a:r>
              <a:rPr lang="ja-JP" altLang="en-US" dirty="0"/>
              <a:t>新ギミックが良い、インクを塗るのが楽しい、色んなやり込み要素、ジャイロ操作も</a:t>
            </a:r>
            <a:endParaRPr lang="en-US" altLang="ja-JP" dirty="0"/>
          </a:p>
          <a:p>
            <a:pPr marL="0" lvl="0" indent="0" algn="l" rtl="0">
              <a:spcBef>
                <a:spcPts val="0"/>
              </a:spcBef>
              <a:spcAft>
                <a:spcPts val="0"/>
              </a:spcAft>
              <a:buNone/>
            </a:pPr>
            <a:r>
              <a:rPr lang="ja-JP" altLang="en-US" dirty="0"/>
              <a:t>ヒーローモードのストーリーがいっぱい詰まってる</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a:t>
            </a:r>
            <a:r>
              <a:rPr lang="ja-JP" altLang="en-US" dirty="0"/>
              <a:t>備考</a:t>
            </a:r>
            <a:r>
              <a:rPr lang="en-US" altLang="ja-JP" dirty="0"/>
              <a:t>】</a:t>
            </a:r>
          </a:p>
          <a:p>
            <a:pPr marL="0" lvl="0" indent="0" algn="l" rtl="0">
              <a:spcBef>
                <a:spcPts val="0"/>
              </a:spcBef>
              <a:spcAft>
                <a:spcPts val="0"/>
              </a:spcAft>
              <a:buNone/>
            </a:pPr>
            <a:r>
              <a:rPr lang="ja-JP" altLang="en-US" dirty="0"/>
              <a:t>やはり友達と遊べる対戦ゲームが人気である。</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p>
          <a:p>
            <a:pPr marL="0" lvl="0" indent="0" algn="l" rtl="0">
              <a:spcBef>
                <a:spcPts val="0"/>
              </a:spcBef>
              <a:spcAft>
                <a:spcPts val="0"/>
              </a:spcAft>
              <a:buNone/>
            </a:pPr>
            <a:r>
              <a:rPr lang="en-US" altLang="ja-JP" dirty="0" err="1"/>
              <a:t>MTch</a:t>
            </a:r>
            <a:r>
              <a:rPr lang="ja-JP" altLang="en-US" dirty="0"/>
              <a:t> </a:t>
            </a:r>
            <a:r>
              <a:rPr lang="en-US" altLang="ja-JP" dirty="0"/>
              <a:t>2021</a:t>
            </a:r>
            <a:r>
              <a:rPr lang="ja-JP" altLang="en-US" dirty="0"/>
              <a:t>年　小学生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10</a:t>
            </a:r>
            <a:r>
              <a:rPr lang="ja-JP" altLang="en-US" dirty="0"/>
              <a:t>位　荒野行動  プレイ率 </a:t>
            </a:r>
            <a:r>
              <a:rPr lang="en-US" altLang="ja-JP" dirty="0"/>
              <a:t>1.4%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9</a:t>
            </a:r>
            <a:r>
              <a:rPr lang="ja-JP" altLang="en-US" dirty="0"/>
              <a:t>位　</a:t>
            </a:r>
            <a:r>
              <a:rPr lang="en-US" altLang="ja-JP" dirty="0"/>
              <a:t>apex</a:t>
            </a:r>
            <a:r>
              <a:rPr lang="ja-JP" altLang="en-US" dirty="0"/>
              <a:t> プレイ率 </a:t>
            </a:r>
            <a:r>
              <a:rPr lang="en-US" altLang="ja-JP" dirty="0"/>
              <a:t>2.5%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8</a:t>
            </a:r>
            <a:r>
              <a:rPr lang="ja-JP" altLang="en-US" dirty="0"/>
              <a:t>位　スプラトゥーン</a:t>
            </a:r>
            <a:r>
              <a:rPr lang="en-US" altLang="ja-JP" dirty="0"/>
              <a:t>2</a:t>
            </a:r>
            <a:r>
              <a:rPr lang="ja-JP" altLang="en-US" dirty="0"/>
              <a:t>  プレイ率 </a:t>
            </a:r>
            <a:r>
              <a:rPr lang="en-US" altLang="ja-JP" dirty="0"/>
              <a:t>3.4%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7</a:t>
            </a:r>
            <a:r>
              <a:rPr lang="ja-JP" altLang="en-US" dirty="0"/>
              <a:t>位　モンハンシリーズ  プレイ率 </a:t>
            </a:r>
            <a:r>
              <a:rPr lang="en-US" altLang="ja-JP" dirty="0"/>
              <a:t>3.7%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6</a:t>
            </a:r>
            <a:r>
              <a:rPr lang="ja-JP" altLang="en-US" dirty="0"/>
              <a:t>位　ポケモンシリーズ  プレイ率 </a:t>
            </a:r>
            <a:r>
              <a:rPr lang="en-US" altLang="ja-JP" dirty="0"/>
              <a:t>3.9%</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5</a:t>
            </a:r>
            <a:r>
              <a:rPr lang="ja-JP" altLang="en-US" dirty="0"/>
              <a:t>位　スマブラ</a:t>
            </a:r>
            <a:r>
              <a:rPr lang="en-US" altLang="ja-JP" dirty="0"/>
              <a:t>SP</a:t>
            </a:r>
            <a:r>
              <a:rPr lang="ja-JP" altLang="en-US" dirty="0"/>
              <a:t>  プレイ率 </a:t>
            </a:r>
            <a:r>
              <a:rPr lang="en-US" altLang="ja-JP" dirty="0"/>
              <a:t>5.9%</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4</a:t>
            </a:r>
            <a:r>
              <a:rPr lang="ja-JP" altLang="en-US" dirty="0"/>
              <a:t>位　マリオシリーズ  プレイ率 </a:t>
            </a:r>
            <a:r>
              <a:rPr lang="en-US" altLang="ja-JP" dirty="0"/>
              <a:t>13.5%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3</a:t>
            </a:r>
            <a:r>
              <a:rPr lang="ja-JP" altLang="en-US" dirty="0"/>
              <a:t>位　あつまれどうぶつの森  プレイ率 </a:t>
            </a:r>
            <a:r>
              <a:rPr lang="en-US" altLang="ja-JP" dirty="0"/>
              <a:t>13.5%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2</a:t>
            </a:r>
            <a:r>
              <a:rPr lang="ja-JP" altLang="en-US" dirty="0"/>
              <a:t>位　マインクラフト  プレイ率 </a:t>
            </a:r>
            <a:r>
              <a:rPr lang="en-US" altLang="ja-JP" dirty="0"/>
              <a:t>19.4%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1</a:t>
            </a:r>
            <a:r>
              <a:rPr lang="ja-JP" altLang="en-US" dirty="0"/>
              <a:t>位　フォートナイト  プレイ率 </a:t>
            </a:r>
            <a:r>
              <a:rPr lang="en-US" altLang="ja-JP" dirty="0"/>
              <a:t>22.3%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a:t>
            </a:r>
            <a:r>
              <a:rPr lang="ja-JP" altLang="en-US" dirty="0"/>
              <a:t>妖けまり</a:t>
            </a:r>
            <a:r>
              <a:rPr lang="en-US" altLang="ja-JP" dirty="0"/>
              <a:t>』 </a:t>
            </a:r>
            <a:r>
              <a:rPr lang="ja-JP" altLang="en-US" dirty="0"/>
              <a:t>読み方 あやかしけまり</a:t>
            </a:r>
            <a:endParaRPr lang="en-US" altLang="ja-JP" dirty="0"/>
          </a:p>
          <a:p>
            <a:pPr marL="0" lvl="0" indent="0" algn="l" rtl="0">
              <a:spcBef>
                <a:spcPts val="0"/>
              </a:spcBef>
              <a:spcAft>
                <a:spcPts val="0"/>
              </a:spcAft>
              <a:buNone/>
            </a:pPr>
            <a:r>
              <a:rPr lang="ja-JP" altLang="en-US" dirty="0"/>
              <a:t>由来 </a:t>
            </a:r>
            <a:r>
              <a:rPr lang="en-US" altLang="ja-JP" dirty="0"/>
              <a:t>: </a:t>
            </a:r>
            <a:r>
              <a:rPr lang="ja-JP" altLang="en-US" dirty="0"/>
              <a:t>蹴鞠</a:t>
            </a:r>
            <a:r>
              <a:rPr lang="en-US" altLang="ja-JP" dirty="0"/>
              <a:t>(</a:t>
            </a:r>
            <a:r>
              <a:rPr lang="ja-JP" altLang="en-US" dirty="0"/>
              <a:t>けまり</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p>
          <a:p>
            <a:pPr marL="0" lvl="0" indent="0" algn="l" rtl="0">
              <a:spcBef>
                <a:spcPts val="0"/>
              </a:spcBef>
              <a:spcAft>
                <a:spcPts val="0"/>
              </a:spcAft>
              <a:buNone/>
            </a:pPr>
            <a:r>
              <a:rPr lang="ja-JP" altLang="en-US" dirty="0"/>
              <a:t>ステージ</a:t>
            </a:r>
            <a:endParaRPr lang="en-US" altLang="ja-JP" dirty="0"/>
          </a:p>
          <a:p>
            <a:pPr marL="0" lvl="0" indent="0" algn="l" rtl="0">
              <a:spcBef>
                <a:spcPts val="0"/>
              </a:spcBef>
              <a:spcAft>
                <a:spcPts val="0"/>
              </a:spcAft>
              <a:buNone/>
            </a:pPr>
            <a:r>
              <a:rPr lang="ja-JP" altLang="en-US" dirty="0"/>
              <a:t>➀蔵ステージ</a:t>
            </a:r>
            <a:endParaRPr lang="en-US" altLang="ja-JP" dirty="0"/>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ギミックの無い、普通のステージ</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練習にうってつけのステージだ</a:t>
            </a:r>
            <a:endParaRPr lang="en-US" altLang="ja-JP" sz="1100" dirty="0">
              <a:solidFill>
                <a:schemeClr val="bg1"/>
              </a:solidFill>
              <a:latin typeface="New Tegomin"/>
              <a:ea typeface="New Tegomin"/>
            </a:endParaRP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➁</a:t>
            </a:r>
            <a:r>
              <a:rPr lang="ja-JP" altLang="en-US" sz="1100" dirty="0">
                <a:solidFill>
                  <a:schemeClr val="bg1"/>
                </a:solidFill>
                <a:latin typeface="New Tegomin"/>
                <a:ea typeface="New Tegomin"/>
              </a:rPr>
              <a:t>屋敷ステージ</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上から骸骨が降ってくる！</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プレイヤーの視界を遮ってくるぞ</a:t>
            </a:r>
            <a:endParaRPr lang="en-US" altLang="ja-JP" sz="1100" dirty="0">
              <a:solidFill>
                <a:schemeClr val="bg1"/>
              </a:solidFill>
              <a:latin typeface="New Tegomin"/>
              <a:ea typeface="New Tegomin"/>
            </a:endParaRPr>
          </a:p>
          <a:p>
            <a:pPr marL="0" lvl="0" indent="0" algn="l" rtl="0">
              <a:spcBef>
                <a:spcPts val="0"/>
              </a:spcBef>
              <a:spcAft>
                <a:spcPts val="0"/>
              </a:spcAft>
              <a:buNone/>
            </a:pP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dirty="0"/>
              <a:t>③なまはげステージ</a:t>
            </a:r>
            <a:endParaRPr lang="en-US" altLang="ja-JP" dirty="0"/>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なまはげがフィールドに出現！</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なまはげの視界に入るとプレイヤー目掛けて突進してくるぞ！</a:t>
            </a:r>
            <a:endParaRPr lang="en-US" altLang="ja-JP" sz="1100" dirty="0">
              <a:solidFill>
                <a:schemeClr val="bg1"/>
              </a:solidFill>
              <a:latin typeface="New Tegomin"/>
              <a:ea typeface="New Tegomin"/>
            </a:endParaRP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sz="1100" dirty="0">
                <a:solidFill>
                  <a:schemeClr val="bg1"/>
                </a:solidFill>
                <a:latin typeface="New Tegomin"/>
                <a:ea typeface="New Tegomin"/>
              </a:rPr>
              <a:t>④座敷わらしステージ</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みんなのアイドル！野束リコちゃんが出現！</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みんなの応援をしてくれるぞ！</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ライトアップ時にゴールすると</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得点がアップ！</a:t>
            </a:r>
            <a:endParaRPr lang="en-US" altLang="ja-JP" sz="1100" dirty="0">
              <a:solidFill>
                <a:schemeClr val="bg1"/>
              </a:solidFill>
              <a:latin typeface="New Tegomin"/>
              <a:ea typeface="New Tegomin"/>
            </a:endParaRPr>
          </a:p>
          <a:p>
            <a:pPr marL="0" lvl="0" indent="0" algn="l" rtl="0">
              <a:spcBef>
                <a:spcPts val="0"/>
              </a:spcBef>
              <a:spcAft>
                <a:spcPts val="0"/>
              </a:spcAft>
              <a:buNone/>
            </a:pP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➄コロポックルステージ</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コロポックル達が住む森のステージ</a:t>
            </a:r>
            <a:endParaRPr lang="en-US" altLang="ja-JP" sz="11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100" dirty="0">
                <a:solidFill>
                  <a:schemeClr val="bg1"/>
                </a:solidFill>
                <a:latin typeface="New Tegomin"/>
                <a:ea typeface="New Tegomin"/>
              </a:rPr>
              <a:t>水のギミック</a:t>
            </a:r>
            <a:endParaRPr lang="en-US" altLang="ja-JP" sz="1100" dirty="0">
              <a:solidFill>
                <a:schemeClr val="bg1"/>
              </a:solidFill>
              <a:latin typeface="New Tegomin"/>
              <a:ea typeface="New Tegomin"/>
            </a:endParaRPr>
          </a:p>
          <a:p>
            <a:pPr marL="0" lvl="0" indent="0" algn="l" rtl="0">
              <a:spcBef>
                <a:spcPts val="0"/>
              </a:spcBef>
              <a:spcAft>
                <a:spcPts val="0"/>
              </a:spcAft>
              <a:buNone/>
            </a:pPr>
            <a:endParaRPr lang="en-US" altLang="ja-JP" sz="1100" dirty="0">
              <a:solidFill>
                <a:schemeClr val="bg1"/>
              </a:solidFill>
              <a:latin typeface="New Tegomin"/>
              <a:ea typeface="New Tegomin"/>
            </a:endParaRPr>
          </a:p>
          <a:p>
            <a:pPr marL="0" lvl="0" indent="0" algn="l" rtl="0">
              <a:spcBef>
                <a:spcPts val="0"/>
              </a:spcBef>
              <a:spcAft>
                <a:spcPts val="0"/>
              </a:spcAft>
              <a:buNone/>
            </a:pPr>
            <a:r>
              <a:rPr lang="ja-JP" altLang="en-US" sz="1100" dirty="0">
                <a:solidFill>
                  <a:schemeClr val="bg1"/>
                </a:solidFill>
                <a:latin typeface="New Tegomin"/>
                <a:ea typeface="New Tegomin"/>
              </a:rPr>
              <a:t>⑥鬼ステージ</a:t>
            </a:r>
            <a:endParaRPr lang="en-US" altLang="ja-JP" sz="1100" dirty="0">
              <a:solidFill>
                <a:schemeClr val="bg1"/>
              </a:solidFill>
              <a:latin typeface="New Tegomin"/>
              <a:ea typeface="New Tegomin"/>
            </a:endParaRPr>
          </a:p>
          <a:p>
            <a:pPr marL="0" lvl="0" indent="0" algn="l" rtl="0">
              <a:spcBef>
                <a:spcPts val="0"/>
              </a:spcBef>
              <a:spcAft>
                <a:spcPts val="0"/>
              </a:spcAft>
              <a:buNone/>
            </a:pPr>
            <a:r>
              <a:rPr lang="ja-JP" altLang="en-US" sz="1100" dirty="0">
                <a:solidFill>
                  <a:schemeClr val="bg1"/>
                </a:solidFill>
                <a:latin typeface="New Tegomin"/>
                <a:ea typeface="New Tegomin"/>
              </a:rPr>
              <a:t>フィールドに鬼が出現！</a:t>
            </a:r>
            <a:endParaRPr lang="en-US" altLang="ja-JP" sz="1100" dirty="0">
              <a:solidFill>
                <a:schemeClr val="bg1"/>
              </a:solidFill>
              <a:latin typeface="New Tegomin"/>
              <a:ea typeface="New Tegomin"/>
            </a:endParaRPr>
          </a:p>
          <a:p>
            <a:pPr marL="0" lvl="0" indent="0" algn="l" rtl="0">
              <a:spcBef>
                <a:spcPts val="0"/>
              </a:spcBef>
              <a:spcAft>
                <a:spcPts val="0"/>
              </a:spcAft>
              <a:buNone/>
            </a:pPr>
            <a:r>
              <a:rPr lang="ja-JP" altLang="en-US" sz="1100" dirty="0">
                <a:solidFill>
                  <a:schemeClr val="bg1"/>
                </a:solidFill>
                <a:latin typeface="New Tegomin"/>
                <a:ea typeface="New Tegomin"/>
              </a:rPr>
              <a:t>鬼を怒らせるとフィールド内で暴れ回るぞ！</a:t>
            </a:r>
            <a:endParaRPr lang="en-US" altLang="ja-JP" sz="1100" dirty="0">
              <a:solidFill>
                <a:schemeClr val="bg1"/>
              </a:solidFill>
              <a:latin typeface="New Tegomin"/>
              <a:ea typeface="New Tegomin"/>
            </a:endParaRPr>
          </a:p>
        </p:txBody>
      </p:sp>
    </p:spTree>
    <p:extLst>
      <p:ext uri="{BB962C8B-B14F-4D97-AF65-F5344CB8AC3E}">
        <p14:creationId xmlns:p14="http://schemas.microsoft.com/office/powerpoint/2010/main" val="108063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417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1818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a:t>
            </a:r>
            <a:r>
              <a:rPr lang="ja-JP" altLang="en-US" dirty="0"/>
              <a:t>補足</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Q.11</a:t>
            </a:r>
            <a:r>
              <a:rPr lang="ja-JP" altLang="en-US" dirty="0"/>
              <a:t>言語の根拠とは？</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a:t>
            </a:r>
            <a:r>
              <a:rPr lang="ja-JP" altLang="en-US" dirty="0"/>
              <a:t>引用元は</a:t>
            </a:r>
            <a:r>
              <a:rPr lang="en-US" altLang="ja-JP" dirty="0"/>
              <a:t>1</a:t>
            </a:r>
            <a:r>
              <a:rPr lang="ja-JP" altLang="en-US" dirty="0"/>
              <a:t>万</a:t>
            </a:r>
            <a:r>
              <a:rPr lang="en-US" altLang="ja-JP" dirty="0"/>
              <a:t>8000</a:t>
            </a:r>
            <a:r>
              <a:rPr lang="ja-JP" altLang="en-US" dirty="0"/>
              <a:t>以上の情報ソースを所持する「</a:t>
            </a:r>
            <a:r>
              <a:rPr lang="en-US" altLang="ja-JP" dirty="0"/>
              <a:t>Statista</a:t>
            </a:r>
            <a:r>
              <a:rPr lang="ja-JP" altLang="en-US" dirty="0"/>
              <a:t>」というサイトの</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a:t>
            </a:r>
            <a:r>
              <a:rPr lang="en-US" altLang="ja-JP" dirty="0"/>
              <a:t>The most spoken languages world wide 2023</a:t>
            </a:r>
            <a:r>
              <a:rPr lang="ja-JP" altLang="en-US" dirty="0"/>
              <a:t>」の表題の上位</a:t>
            </a:r>
            <a:r>
              <a:rPr lang="en-US" altLang="ja-JP" dirty="0"/>
              <a:t>10</a:t>
            </a:r>
            <a:r>
              <a:rPr lang="ja-JP" altLang="en-US" dirty="0"/>
              <a:t>ヵ国</a:t>
            </a:r>
            <a:r>
              <a:rPr lang="en-US" altLang="ja-JP" dirty="0"/>
              <a:t>(+</a:t>
            </a:r>
            <a:r>
              <a:rPr lang="ja-JP" altLang="en-US" dirty="0"/>
              <a:t>日本語</a:t>
            </a:r>
            <a:r>
              <a:rPr lang="en-US" altLang="ja-JP" dirty="0"/>
              <a:t>)</a:t>
            </a:r>
            <a:r>
              <a:rPr lang="ja-JP" altLang="en-US" dirty="0"/>
              <a:t>より</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キャラクターについて</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最初から全員使える。</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オールラウンドタイプ</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➀</a:t>
            </a:r>
            <a:r>
              <a:rPr lang="ja-JP" altLang="en-US" dirty="0"/>
              <a:t>テング</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風神迅雷脚</a:t>
            </a:r>
            <a:r>
              <a:rPr lang="en-US" altLang="ja-JP" dirty="0"/>
              <a:t>』</a:t>
            </a:r>
            <a:r>
              <a:rPr lang="ja-JP" altLang="en-US" dirty="0"/>
              <a:t>スキル</a:t>
            </a:r>
            <a:r>
              <a:rPr lang="en-US" altLang="ja-JP" dirty="0"/>
              <a:t>『</a:t>
            </a:r>
            <a:r>
              <a:rPr lang="ja-JP" altLang="en-US" dirty="0"/>
              <a:t>凪払い</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➁</a:t>
            </a:r>
            <a:r>
              <a:rPr lang="ja-JP" altLang="en-US" dirty="0"/>
              <a:t>コロッポクル</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フキノハトルネード</a:t>
            </a:r>
            <a:r>
              <a:rPr lang="en-US" altLang="ja-JP" dirty="0"/>
              <a:t>』 </a:t>
            </a:r>
            <a:r>
              <a:rPr lang="ja-JP" altLang="en-US" dirty="0"/>
              <a:t>スキル</a:t>
            </a:r>
            <a:r>
              <a:rPr lang="en-US" altLang="ja-JP" dirty="0"/>
              <a:t>『</a:t>
            </a:r>
            <a:r>
              <a:rPr lang="ja-JP" altLang="en-US" dirty="0"/>
              <a:t>フキ払い</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③ </a:t>
            </a:r>
            <a:r>
              <a:rPr lang="ja-JP" altLang="en-US" dirty="0"/>
              <a:t>キジムナー</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業火絢爛</a:t>
            </a:r>
            <a:r>
              <a:rPr lang="en-US" altLang="ja-JP" dirty="0"/>
              <a:t>』</a:t>
            </a:r>
            <a:r>
              <a:rPr lang="ja-JP" altLang="en-US" dirty="0"/>
              <a:t>スキル</a:t>
            </a:r>
            <a:r>
              <a:rPr lang="en-US" altLang="ja-JP" dirty="0"/>
              <a:t>『</a:t>
            </a:r>
            <a:r>
              <a:rPr lang="ja-JP" altLang="en-US" dirty="0"/>
              <a:t>炎術</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スピード特化タイプ</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➀</a:t>
            </a:r>
            <a:r>
              <a:rPr lang="ja-JP" altLang="en-US" dirty="0"/>
              <a:t>カッパ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飛騨の川下り</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スキル</a:t>
            </a:r>
            <a:r>
              <a:rPr lang="en-US" altLang="ja-JP" dirty="0"/>
              <a:t>『</a:t>
            </a:r>
            <a:r>
              <a:rPr lang="ja-JP" altLang="en-US" dirty="0"/>
              <a:t>猫騙し</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②</a:t>
            </a:r>
            <a:r>
              <a:rPr lang="ja-JP" altLang="en-US" dirty="0"/>
              <a:t>カマイタチ</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マッハバズーカ</a:t>
            </a:r>
            <a:r>
              <a:rPr lang="en-US" altLang="ja-JP" dirty="0"/>
              <a:t>』</a:t>
            </a:r>
            <a:r>
              <a:rPr lang="ja-JP" altLang="en-US" dirty="0"/>
              <a:t>スキル</a:t>
            </a:r>
            <a:r>
              <a:rPr lang="en-US" altLang="ja-JP" dirty="0"/>
              <a:t>『</a:t>
            </a:r>
            <a:r>
              <a:rPr lang="ja-JP" altLang="en-US" dirty="0"/>
              <a:t>ウィンドウテイル</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③</a:t>
            </a:r>
            <a:r>
              <a:rPr lang="ja-JP" altLang="en-US" dirty="0"/>
              <a:t>薄月ミクラ</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月光</a:t>
            </a:r>
            <a:r>
              <a:rPr lang="en-US" altLang="ja-JP" dirty="0"/>
              <a:t>』</a:t>
            </a:r>
            <a:r>
              <a:rPr lang="ja-JP" altLang="en-US" dirty="0"/>
              <a:t>スキル</a:t>
            </a:r>
            <a:r>
              <a:rPr lang="en-US" altLang="ja-JP" dirty="0"/>
              <a:t>『</a:t>
            </a:r>
            <a:r>
              <a:rPr lang="ja-JP" altLang="en-US" dirty="0"/>
              <a:t>特大手毬</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テクニック特化タイプ</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➀</a:t>
            </a:r>
            <a:r>
              <a:rPr lang="ja-JP" altLang="en-US" dirty="0"/>
              <a:t>ユキオンナ</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氷剣乱舞</a:t>
            </a:r>
            <a:r>
              <a:rPr lang="en-US" altLang="ja-JP"/>
              <a:t>』 </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スキル</a:t>
            </a:r>
            <a:r>
              <a:rPr lang="en-US" altLang="ja-JP" dirty="0"/>
              <a:t>『</a:t>
            </a:r>
            <a:r>
              <a:rPr lang="ja-JP" altLang="en-US" dirty="0"/>
              <a:t>氷漬け</a:t>
            </a:r>
            <a:r>
              <a:rPr lang="en-US" altLang="ja-JP"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②</a:t>
            </a:r>
            <a:r>
              <a:rPr lang="ja-JP" altLang="en-US" dirty="0"/>
              <a:t>アメフリコゾウ</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アンブレラバースト</a:t>
            </a:r>
            <a:r>
              <a:rPr lang="en-US" altLang="ja-JP" dirty="0"/>
              <a:t>』</a:t>
            </a:r>
            <a:r>
              <a:rPr lang="ja-JP" altLang="en-US" dirty="0"/>
              <a:t>スキル</a:t>
            </a:r>
            <a:r>
              <a:rPr lang="en-US" altLang="ja-JP" dirty="0"/>
              <a:t>『</a:t>
            </a:r>
            <a:r>
              <a:rPr lang="ja-JP" altLang="en-US" dirty="0"/>
              <a:t>提灯爆弾</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③</a:t>
            </a:r>
            <a:r>
              <a:rPr lang="ja-JP" altLang="en-US" dirty="0"/>
              <a:t>ヤマビコ</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山下り</a:t>
            </a:r>
            <a:r>
              <a:rPr lang="en-US" altLang="ja-JP" dirty="0"/>
              <a:t>』</a:t>
            </a:r>
            <a:r>
              <a:rPr lang="ja-JP" altLang="en-US" dirty="0"/>
              <a:t>スキル</a:t>
            </a:r>
            <a:r>
              <a:rPr lang="en-US" altLang="ja-JP" dirty="0"/>
              <a:t>『</a:t>
            </a:r>
            <a:r>
              <a:rPr lang="ja-JP" altLang="en-US" dirty="0"/>
              <a:t>メガホンアタック</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隠しキャラ</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野束リコ</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dirty="0"/>
              <a:t>必殺技</a:t>
            </a:r>
            <a:r>
              <a:rPr lang="en-US" altLang="ja-JP" dirty="0"/>
              <a:t>『</a:t>
            </a:r>
            <a:r>
              <a:rPr lang="ja-JP" altLang="en-US" dirty="0"/>
              <a:t>マジカルスター☆＝</a:t>
            </a:r>
            <a:r>
              <a:rPr lang="en-US" altLang="ja-JP" dirty="0"/>
              <a:t>』</a:t>
            </a:r>
            <a:r>
              <a:rPr lang="ja-JP" altLang="en-US" dirty="0"/>
              <a:t>スキル</a:t>
            </a:r>
            <a:r>
              <a:rPr lang="en-US" altLang="ja-JP" dirty="0"/>
              <a:t>『</a:t>
            </a:r>
            <a:r>
              <a:rPr lang="ja-JP" altLang="en-US" dirty="0"/>
              <a:t>ウィンクトゥインクル</a:t>
            </a:r>
            <a:r>
              <a:rPr lang="en-US" altLang="ja-JP" b="0" i="0" dirty="0">
                <a:solidFill>
                  <a:srgbClr val="333333"/>
                </a:solidFill>
                <a:effectLst/>
                <a:latin typeface="メイリオ" panose="020B0604030504040204" pitchFamily="50" charset="-128"/>
                <a:ea typeface="メイリオ" panose="020B0604030504040204" pitchFamily="50" charset="-128"/>
              </a:rPr>
              <a:t>( '∇^*)^☆</a:t>
            </a:r>
            <a:r>
              <a:rPr lang="en-US" altLang="ja-JP" dirty="0"/>
              <a: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7466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a:t>
            </a:r>
            <a:r>
              <a:rPr lang="ja-JP" altLang="en-US" dirty="0"/>
              <a:t>備考</a:t>
            </a:r>
            <a:r>
              <a:rPr lang="en-US" altLang="ja-JP" dirty="0"/>
              <a:t>】</a:t>
            </a:r>
          </a:p>
          <a:p>
            <a:pPr marL="0" lvl="0" indent="0" algn="l" rtl="0">
              <a:spcBef>
                <a:spcPts val="0"/>
              </a:spcBef>
              <a:spcAft>
                <a:spcPts val="0"/>
              </a:spcAft>
              <a:buNone/>
            </a:pPr>
            <a:r>
              <a:rPr lang="en-US" altLang="ja-JP" dirty="0"/>
              <a:t>1.</a:t>
            </a:r>
            <a:r>
              <a:rPr lang="ja-JP" altLang="en-US" dirty="0"/>
              <a:t>イナズマイレブンではファール、オフサイド等が存在する</a:t>
            </a:r>
            <a:endParaRPr lang="en-US" altLang="ja-JP" dirty="0"/>
          </a:p>
          <a:p>
            <a:pPr marL="0" lvl="0" indent="0" algn="l" rtl="0">
              <a:spcBef>
                <a:spcPts val="0"/>
              </a:spcBef>
              <a:spcAft>
                <a:spcPts val="0"/>
              </a:spcAft>
              <a:buNone/>
            </a:pPr>
            <a:r>
              <a:rPr lang="ja-JP" altLang="en-US" dirty="0"/>
              <a:t>イナズマイレブンの必殺技はとても魅力的であるが、ドリブル技やブロック技でファールを受けた場合</a:t>
            </a:r>
            <a:endParaRPr lang="en-US" altLang="ja-JP" dirty="0"/>
          </a:p>
          <a:p>
            <a:pPr marL="0" lvl="0" indent="0" algn="l" rtl="0">
              <a:spcBef>
                <a:spcPts val="0"/>
              </a:spcBef>
              <a:spcAft>
                <a:spcPts val="0"/>
              </a:spcAft>
              <a:buNone/>
            </a:pPr>
            <a:r>
              <a:rPr lang="ja-JP" altLang="en-US" dirty="0"/>
              <a:t>非常にストレスを感じる。 </a:t>
            </a:r>
            <a:r>
              <a:rPr lang="en-US" altLang="ja-JP" dirty="0"/>
              <a:t>(</a:t>
            </a:r>
            <a:r>
              <a:rPr lang="ja-JP" altLang="en-US" dirty="0"/>
              <a:t>根拠</a:t>
            </a:r>
            <a:r>
              <a:rPr lang="en-US" altLang="ja-JP" dirty="0"/>
              <a:t>:</a:t>
            </a:r>
            <a:r>
              <a:rPr lang="ja-JP" altLang="en-US" dirty="0"/>
              <a:t>私が子供の頃、非常に審判に苛立っていた為</a:t>
            </a:r>
            <a:r>
              <a:rPr lang="en-US" altLang="ja-JP"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ja-JP" dirty="0"/>
              <a:t>=</a:t>
            </a:r>
            <a:r>
              <a:rPr lang="ja-JP" altLang="en-US" dirty="0"/>
              <a:t>ならばルール無しにすればよいのではないか？</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2.</a:t>
            </a:r>
            <a:r>
              <a:rPr lang="ja-JP" altLang="en-US" dirty="0"/>
              <a:t>ルールなしのサッカーゲームとしてマリオストライカーズというシリーズが存在する</a:t>
            </a:r>
            <a:endParaRPr lang="en-US" altLang="ja-JP" dirty="0"/>
          </a:p>
          <a:p>
            <a:pPr marL="0" lvl="0" indent="0" algn="l" rtl="0">
              <a:spcBef>
                <a:spcPts val="0"/>
              </a:spcBef>
              <a:spcAft>
                <a:spcPts val="0"/>
              </a:spcAft>
              <a:buNone/>
            </a:pPr>
            <a:r>
              <a:rPr lang="en-US" altLang="ja-JP" dirty="0" err="1"/>
              <a:t>wii</a:t>
            </a:r>
            <a:r>
              <a:rPr lang="ja-JP" altLang="en-US" dirty="0"/>
              <a:t>のマリオストライカーズチャーチドというゲームをプレイしたことがあるが必殺技やシュートを放つ瞬間は非常に痛快である</a:t>
            </a:r>
            <a:endParaRPr lang="en-US" altLang="ja-JP" dirty="0"/>
          </a:p>
          <a:p>
            <a:pPr marL="0" lvl="0" indent="0" algn="l" rtl="0">
              <a:spcBef>
                <a:spcPts val="0"/>
              </a:spcBef>
              <a:spcAft>
                <a:spcPts val="0"/>
              </a:spcAft>
              <a:buNone/>
            </a:pPr>
            <a:r>
              <a:rPr lang="ja-JP" altLang="en-US" dirty="0"/>
              <a:t>ファールもオフサイドもないのでストレスは溜まらない</a:t>
            </a:r>
            <a:r>
              <a:rPr lang="en-US" altLang="ja-JP" dirty="0"/>
              <a:t>CPU</a:t>
            </a:r>
            <a:r>
              <a:rPr lang="ja-JP" altLang="en-US" dirty="0"/>
              <a:t>が強すぎた事くらい</a:t>
            </a:r>
            <a:endParaRPr lang="en-US" altLang="ja-JP" dirty="0"/>
          </a:p>
          <a:p>
            <a:pPr marL="0" lvl="0" indent="0" algn="l" rtl="0">
              <a:spcBef>
                <a:spcPts val="0"/>
              </a:spcBef>
              <a:spcAft>
                <a:spcPts val="0"/>
              </a:spcAft>
              <a:buNone/>
            </a:pPr>
            <a:r>
              <a:rPr lang="en-US" altLang="ja-JP" dirty="0"/>
              <a:t>=</a:t>
            </a:r>
            <a:r>
              <a:rPr lang="ja-JP" altLang="en-US" dirty="0"/>
              <a:t>マリオストライカーズでよくない？</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a:t>
            </a:r>
            <a:r>
              <a:rPr lang="en-US" altLang="ja-JP" dirty="0"/>
              <a:t>Switch</a:t>
            </a:r>
            <a:r>
              <a:rPr lang="ja-JP" altLang="en-US" dirty="0"/>
              <a:t>版は</a:t>
            </a:r>
            <a:r>
              <a:rPr lang="en-US" altLang="ja-JP" dirty="0" err="1"/>
              <a:t>wii</a:t>
            </a:r>
            <a:r>
              <a:rPr lang="ja-JP" altLang="en-US" dirty="0"/>
              <a:t>版と違い臨場感や迫力がいまいち感じられない</a:t>
            </a:r>
            <a:r>
              <a:rPr lang="en-US" altLang="ja-JP" dirty="0"/>
              <a:t>(</a:t>
            </a:r>
            <a:r>
              <a:rPr lang="ja-JP" altLang="en-US" dirty="0"/>
              <a:t>マイルド感が否めない</a:t>
            </a:r>
            <a:r>
              <a:rPr lang="en-US" altLang="ja-JP" dirty="0"/>
              <a:t>)</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私は</a:t>
            </a:r>
            <a:r>
              <a:rPr lang="en-US" altLang="ja-JP" dirty="0"/>
              <a:t>6500</a:t>
            </a:r>
            <a:r>
              <a:rPr lang="ja-JP" altLang="en-US" dirty="0"/>
              <a:t>円払う程ではないと感じた。なんと</a:t>
            </a:r>
            <a:r>
              <a:rPr lang="en-US" altLang="ja-JP" dirty="0"/>
              <a:t>8</a:t>
            </a:r>
            <a:r>
              <a:rPr lang="ja-JP" altLang="en-US" dirty="0"/>
              <a:t>人対戦はすでに実装済みであった。</a:t>
            </a:r>
            <a:endParaRPr lang="en-US" altLang="ja-JP" dirty="0"/>
          </a:p>
          <a:p>
            <a:pPr marL="0" lvl="0" indent="0" algn="l" rtl="0">
              <a:spcBef>
                <a:spcPts val="0"/>
              </a:spcBef>
              <a:spcAft>
                <a:spcPts val="0"/>
              </a:spcAft>
              <a:buNone/>
            </a:pPr>
            <a:r>
              <a:rPr lang="ja-JP" altLang="en-US" dirty="0"/>
              <a:t>マリオの場合特に</a:t>
            </a:r>
            <a:r>
              <a:rPr lang="en-US" dirty="0"/>
              <a:t>IP</a:t>
            </a:r>
            <a:r>
              <a:rPr lang="ja-JP" altLang="en-US" dirty="0"/>
              <a:t>の力が強い為、差別化を図らなければない</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8296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566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1d6285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1d6285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847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ja-JP" altLang="en-US"/>
              <a:t>マスター タイトルの書式設定</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ja-JP" altLang="en-US"/>
              <a:t>マスター サブタイトルの書式設定</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ja-JP" altLang="en-US"/>
              <a:t>マスター タイトルの書式設定</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ja-JP" altLang="en-US"/>
              <a:t>マスター タイトルの書式設定</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ja-JP" altLang="en-US"/>
              <a:t>マスター テキストの書式設定</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ja-JP" altLang="en-US"/>
              <a:t>マスター テキストの書式設定</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ja-JP" altLang="en-US"/>
              <a:t>マスター タイトルの書式設定</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ja-JP" altLang="en-US"/>
              <a:t>マスター テキストの書式設定</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ja-JP" altLang="en-US"/>
              <a:t>マスター タイトルの書式設定</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ja-JP" altLang="en-US"/>
              <a:t>マスター タイトルの書式設定</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ja-JP" altLang="en-US"/>
              <a:t>マスター サブタイトルの書式設定</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ja-JP" altLang="en-US"/>
              <a:t>マスター テキストの書式設定</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lvl="0"/>
            <a:r>
              <a:rPr lang="ja-JP" altLang="en-US"/>
              <a:t>マスター テキストの書式設定</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ja-JP" altLang="en-US"/>
              <a:t>マスター テキストの書式設定</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白紙">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5.xml"/><Relationship Id="rId3" Type="http://schemas.openxmlformats.org/officeDocument/2006/relationships/image" Target="../media/image8.jpeg"/><Relationship Id="rId7" Type="http://schemas.openxmlformats.org/officeDocument/2006/relationships/customXml" Target="../ink/ink2.xml"/><Relationship Id="rId12"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customXml" Target="../ink/ink3.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11.xml"/><Relationship Id="rId3" Type="http://schemas.openxmlformats.org/officeDocument/2006/relationships/image" Target="../media/image8.jpeg"/><Relationship Id="rId7" Type="http://schemas.openxmlformats.org/officeDocument/2006/relationships/customXml" Target="../ink/ink8.xml"/><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customXml" Target="../ink/ink9.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正方形/長方形 5">
            <a:extLst>
              <a:ext uri="{FF2B5EF4-FFF2-40B4-BE49-F238E27FC236}">
                <a16:creationId xmlns:a16="http://schemas.microsoft.com/office/drawing/2014/main" id="{F6FC8B3C-EC0C-C2D0-4499-9817621F7383}"/>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52" name="Picture 28" descr="ハロウィンの背景素材（紫）">
            <a:extLst>
              <a:ext uri="{FF2B5EF4-FFF2-40B4-BE49-F238E27FC236}">
                <a16:creationId xmlns:a16="http://schemas.microsoft.com/office/drawing/2014/main" id="{8819622E-945F-0492-79F6-8AA9B7AA4B6E}"/>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C66B79D2-CD94-9BFE-A865-F05D609D80A6}"/>
              </a:ext>
            </a:extLst>
          </p:cNvPr>
          <p:cNvSpPr/>
          <p:nvPr/>
        </p:nvSpPr>
        <p:spPr>
          <a:xfrm>
            <a:off x="519296" y="1312032"/>
            <a:ext cx="928504" cy="646500"/>
          </a:xfrm>
          <a:prstGeom prst="rect">
            <a:avLst/>
          </a:prstGeom>
          <a:solidFill>
            <a:srgbClr val="333333"/>
          </a:solidFill>
          <a:ln>
            <a:solidFill>
              <a:srgbClr val="3333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0" name="Picture 16">
            <a:extLst>
              <a:ext uri="{FF2B5EF4-FFF2-40B4-BE49-F238E27FC236}">
                <a16:creationId xmlns:a16="http://schemas.microsoft.com/office/drawing/2014/main" id="{33EB8979-A275-5AC6-3F8C-C029685E383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65125" y="-465623"/>
            <a:ext cx="2438886" cy="243888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5;p13">
            <a:extLst>
              <a:ext uri="{FF2B5EF4-FFF2-40B4-BE49-F238E27FC236}">
                <a16:creationId xmlns:a16="http://schemas.microsoft.com/office/drawing/2014/main" id="{288683D5-2E30-CC97-2402-6F4A201D5C8A}"/>
              </a:ext>
            </a:extLst>
          </p:cNvPr>
          <p:cNvSpPr txBox="1"/>
          <p:nvPr/>
        </p:nvSpPr>
        <p:spPr>
          <a:xfrm>
            <a:off x="104173" y="107320"/>
            <a:ext cx="8679900" cy="6465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spAutoFit/>
          </a:bodyPr>
          <a:lstStyle/>
          <a:p>
            <a:pPr marL="0" lvl="0" indent="0" algn="l" rtl="0">
              <a:spcBef>
                <a:spcPts val="0"/>
              </a:spcBef>
              <a:spcAft>
                <a:spcPts val="0"/>
              </a:spcAft>
              <a:buNone/>
            </a:pPr>
            <a:r>
              <a:rPr lang="en-US" sz="3000" dirty="0">
                <a:solidFill>
                  <a:schemeClr val="bg1"/>
                </a:solidFill>
                <a:latin typeface="New Tegomin"/>
                <a:ea typeface="New Tegomin"/>
                <a:cs typeface="New Tegomin"/>
                <a:sym typeface="New Tegomin"/>
              </a:rPr>
              <a:t>Nintendo Switch</a:t>
            </a:r>
            <a:r>
              <a:rPr lang="en-US" altLang="ja-JP" sz="3000" dirty="0">
                <a:solidFill>
                  <a:schemeClr val="bg1"/>
                </a:solidFill>
                <a:latin typeface="New Tegomin"/>
                <a:ea typeface="New Tegomin"/>
                <a:cs typeface="New Tegomin"/>
                <a:sym typeface="New Tegomin"/>
              </a:rPr>
              <a:t>©</a:t>
            </a:r>
            <a:r>
              <a:rPr lang="ja-JP" altLang="en-US" sz="3000" dirty="0">
                <a:solidFill>
                  <a:schemeClr val="bg1"/>
                </a:solidFill>
                <a:latin typeface="New Tegomin"/>
                <a:ea typeface="New Tegomin"/>
                <a:cs typeface="New Tegomin"/>
                <a:sym typeface="New Tegomin"/>
              </a:rPr>
              <a:t>用 インディーズゲーム</a:t>
            </a:r>
            <a:endParaRPr sz="3000" dirty="0">
              <a:solidFill>
                <a:schemeClr val="bg1"/>
              </a:solidFill>
              <a:latin typeface="New Tegomin"/>
              <a:ea typeface="New Tegomin"/>
              <a:cs typeface="New Tegomin"/>
              <a:sym typeface="New Tegomin"/>
            </a:endParaRPr>
          </a:p>
        </p:txBody>
      </p:sp>
      <p:sp>
        <p:nvSpPr>
          <p:cNvPr id="11" name="正方形/長方形 10">
            <a:extLst>
              <a:ext uri="{FF2B5EF4-FFF2-40B4-BE49-F238E27FC236}">
                <a16:creationId xmlns:a16="http://schemas.microsoft.com/office/drawing/2014/main" id="{146BE26A-3520-F768-AC38-CF2B09B1D691}"/>
              </a:ext>
            </a:extLst>
          </p:cNvPr>
          <p:cNvSpPr/>
          <p:nvPr/>
        </p:nvSpPr>
        <p:spPr>
          <a:xfrm>
            <a:off x="3392885" y="2541509"/>
            <a:ext cx="1202835" cy="770381"/>
          </a:xfrm>
          <a:prstGeom prst="rect">
            <a:avLst/>
          </a:prstGeom>
          <a:solidFill>
            <a:srgbClr val="333333"/>
          </a:solidFill>
          <a:ln>
            <a:solidFill>
              <a:srgbClr val="3333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97E95352-7FCF-151A-044D-2F1499BE6E6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rot="19387929">
            <a:off x="4403978" y="1873278"/>
            <a:ext cx="661501" cy="66150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78DFA71-C244-D3B6-4793-B982ECAF9F14}"/>
              </a:ext>
            </a:extLst>
          </p:cNvPr>
          <p:cNvPicPr>
            <a:picLocks noChangeAspect="1" noChangeArrowheads="1"/>
          </p:cNvPicPr>
          <p:nvPr/>
        </p:nvPicPr>
        <p:blipFill>
          <a:blip r:embed="rId6">
            <a:alphaModFix amt="50000"/>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20793821">
            <a:off x="3661419" y="1755913"/>
            <a:ext cx="1379156" cy="1379156"/>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55;p13"/>
          <p:cNvSpPr txBox="1"/>
          <p:nvPr/>
        </p:nvSpPr>
        <p:spPr>
          <a:xfrm>
            <a:off x="2834834" y="1691359"/>
            <a:ext cx="3827393"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5400" i="1"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cs typeface="New Tegomin"/>
                <a:sym typeface="New Tegomin"/>
              </a:rPr>
              <a:t>モン</a:t>
            </a:r>
            <a:r>
              <a:rPr lang="ja-JP" altLang="en-US" sz="5400" i="1"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cs typeface="New Tegomin"/>
                <a:sym typeface="New Tegomin"/>
              </a:rPr>
              <a:t>フット</a:t>
            </a:r>
            <a:endParaRPr lang="en-US" altLang="ja-JP" sz="54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cs typeface="New Tegomin"/>
              <a:sym typeface="New Tegomin"/>
            </a:endParaRPr>
          </a:p>
          <a:p>
            <a:pPr marL="0" lvl="0" indent="0" algn="ctr" rtl="0">
              <a:spcBef>
                <a:spcPts val="0"/>
              </a:spcBef>
              <a:spcAft>
                <a:spcPts val="0"/>
              </a:spcAft>
              <a:buNone/>
            </a:pPr>
            <a:r>
              <a:rPr lang="en-US" sz="10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cs typeface="New Tegomin"/>
                <a:sym typeface="New Tegomin"/>
              </a:rPr>
              <a:t>- </a:t>
            </a:r>
            <a:r>
              <a:rPr lang="ja-JP" altLang="en-US" sz="10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cs typeface="New Tegomin"/>
                <a:sym typeface="New Tegomin"/>
              </a:rPr>
              <a:t>ＭＯＮＳＴＥＲ　</a:t>
            </a:r>
            <a:r>
              <a:rPr lang="ja-JP" altLang="en-US" sz="10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sym typeface="New Tegomin"/>
              </a:rPr>
              <a:t>ＦＵＴＳＡＬ</a:t>
            </a:r>
            <a:r>
              <a:rPr lang="en-US" altLang="ja-JP" sz="10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sym typeface="New Tegomin"/>
              </a:rPr>
              <a:t>-</a:t>
            </a:r>
            <a:endParaRPr sz="1000" dirty="0">
              <a:ln w="0">
                <a:solidFill>
                  <a:schemeClr val="bg1"/>
                </a:solidFill>
              </a:ln>
              <a:solidFill>
                <a:schemeClr val="tx1">
                  <a:lumMod val="95000"/>
                  <a:lumOff val="5000"/>
                </a:schemeClr>
              </a:solidFill>
              <a:effectLst>
                <a:glow rad="228600">
                  <a:schemeClr val="accent3">
                    <a:satMod val="175000"/>
                    <a:alpha val="40000"/>
                  </a:schemeClr>
                </a:glow>
              </a:effectLst>
              <a:latin typeface="New Tegomin"/>
              <a:ea typeface="New Tegomin"/>
              <a:sym typeface="New Tegomin"/>
            </a:endParaRPr>
          </a:p>
        </p:txBody>
      </p:sp>
      <p:pic>
        <p:nvPicPr>
          <p:cNvPr id="1030" name="Picture 6">
            <a:extLst>
              <a:ext uri="{FF2B5EF4-FFF2-40B4-BE49-F238E27FC236}">
                <a16:creationId xmlns:a16="http://schemas.microsoft.com/office/drawing/2014/main" id="{3363D140-B0B8-9266-B600-1A696E5D9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7689" y="3399370"/>
            <a:ext cx="1289076" cy="12890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3C8CA54-7054-B5D2-0551-E7E57D9EB5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00907">
            <a:off x="6732497" y="-44824"/>
            <a:ext cx="1955746" cy="195574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5;p13">
            <a:extLst>
              <a:ext uri="{FF2B5EF4-FFF2-40B4-BE49-F238E27FC236}">
                <a16:creationId xmlns:a16="http://schemas.microsoft.com/office/drawing/2014/main" id="{E586EC42-8FC7-F6E6-F202-EA2705A9E7AB}"/>
              </a:ext>
            </a:extLst>
          </p:cNvPr>
          <p:cNvSpPr txBox="1"/>
          <p:nvPr/>
        </p:nvSpPr>
        <p:spPr>
          <a:xfrm>
            <a:off x="6557565" y="3758536"/>
            <a:ext cx="2799982" cy="138496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JP" altLang="en-US" sz="2400" dirty="0">
                <a:solidFill>
                  <a:schemeClr val="bg1">
                    <a:lumMod val="95000"/>
                  </a:schemeClr>
                </a:solidFill>
                <a:latin typeface="New Tegomin"/>
                <a:ea typeface="New Tegomin"/>
                <a:cs typeface="New Tegomin"/>
                <a:sym typeface="New Tegomin"/>
              </a:rPr>
              <a:t> </a:t>
            </a:r>
            <a:r>
              <a:rPr lang="en-US" altLang="ja-JP" sz="2400" dirty="0">
                <a:solidFill>
                  <a:schemeClr val="bg1">
                    <a:lumMod val="95000"/>
                  </a:schemeClr>
                </a:solidFill>
                <a:latin typeface="New Tegomin"/>
                <a:ea typeface="New Tegomin"/>
                <a:cs typeface="New Tegomin"/>
                <a:sym typeface="New Tegomin"/>
              </a:rPr>
              <a:t>2023/11/2</a:t>
            </a:r>
          </a:p>
          <a:p>
            <a:pPr marL="0" lvl="0" indent="0" algn="ctr" rtl="0">
              <a:spcBef>
                <a:spcPts val="0"/>
              </a:spcBef>
              <a:spcAft>
                <a:spcPts val="0"/>
              </a:spcAft>
              <a:buNone/>
            </a:pPr>
            <a:r>
              <a:rPr lang="ja-JP" altLang="en-US" sz="1800" dirty="0">
                <a:solidFill>
                  <a:schemeClr val="bg1">
                    <a:lumMod val="95000"/>
                  </a:schemeClr>
                </a:solidFill>
                <a:latin typeface="New Tegomin"/>
                <a:ea typeface="New Tegomin"/>
                <a:cs typeface="New Tegomin"/>
                <a:sym typeface="New Tegomin"/>
              </a:rPr>
              <a:t>新條  拓也</a:t>
            </a:r>
            <a:endParaRPr lang="en-US" altLang="ja-JP" sz="1800" dirty="0">
              <a:solidFill>
                <a:schemeClr val="bg1">
                  <a:lumMod val="95000"/>
                </a:schemeClr>
              </a:solidFill>
              <a:latin typeface="New Tegomin"/>
              <a:ea typeface="New Tegomin"/>
              <a:cs typeface="New Tegomin"/>
              <a:sym typeface="New Tegomin"/>
            </a:endParaRPr>
          </a:p>
          <a:p>
            <a:pPr marL="0" lvl="0" indent="0" algn="ctr" rtl="0">
              <a:spcBef>
                <a:spcPts val="0"/>
              </a:spcBef>
              <a:spcAft>
                <a:spcPts val="0"/>
              </a:spcAft>
              <a:buNone/>
            </a:pPr>
            <a:endParaRPr lang="en-US" altLang="ja-JP" sz="1800" dirty="0">
              <a:solidFill>
                <a:schemeClr val="bg1">
                  <a:lumMod val="95000"/>
                </a:schemeClr>
              </a:solidFill>
              <a:latin typeface="New Tegomin"/>
              <a:ea typeface="New Tegomin"/>
              <a:cs typeface="New Tegomin"/>
              <a:sym typeface="New Tegomin"/>
            </a:endParaRPr>
          </a:p>
          <a:p>
            <a:pPr marL="0" lvl="0" indent="0" algn="ctr" rtl="0">
              <a:spcBef>
                <a:spcPts val="0"/>
              </a:spcBef>
              <a:spcAft>
                <a:spcPts val="0"/>
              </a:spcAft>
              <a:buNone/>
            </a:pPr>
            <a:r>
              <a:rPr lang="ja-JP" altLang="en-US" sz="1800" dirty="0">
                <a:solidFill>
                  <a:schemeClr val="bg1">
                    <a:lumMod val="95000"/>
                  </a:schemeClr>
                </a:solidFill>
                <a:latin typeface="New Tegomin"/>
                <a:ea typeface="New Tegomin"/>
                <a:cs typeface="New Tegomin"/>
                <a:sym typeface="New Tegomin"/>
              </a:rPr>
              <a:t>更新日</a:t>
            </a:r>
            <a:r>
              <a:rPr lang="en-US" altLang="ja-JP" sz="1800" dirty="0">
                <a:solidFill>
                  <a:schemeClr val="bg1">
                    <a:lumMod val="95000"/>
                  </a:schemeClr>
                </a:solidFill>
                <a:latin typeface="New Tegomin"/>
                <a:ea typeface="New Tegomin"/>
                <a:cs typeface="New Tegomin"/>
                <a:sym typeface="New Tegomin"/>
              </a:rPr>
              <a:t>:</a:t>
            </a:r>
            <a:r>
              <a:rPr lang="ja-JP" altLang="en-US" sz="1800" dirty="0">
                <a:solidFill>
                  <a:schemeClr val="bg1">
                    <a:lumMod val="95000"/>
                  </a:schemeClr>
                </a:solidFill>
                <a:latin typeface="New Tegomin"/>
                <a:ea typeface="New Tegomin"/>
                <a:cs typeface="New Tegomin"/>
                <a:sym typeface="New Tegomin"/>
              </a:rPr>
              <a:t> </a:t>
            </a:r>
            <a:r>
              <a:rPr lang="en-US" altLang="ja-JP" sz="1800">
                <a:solidFill>
                  <a:schemeClr val="bg1">
                    <a:lumMod val="95000"/>
                  </a:schemeClr>
                </a:solidFill>
                <a:latin typeface="New Tegomin"/>
                <a:ea typeface="New Tegomin"/>
                <a:cs typeface="New Tegomin"/>
                <a:sym typeface="New Tegomin"/>
              </a:rPr>
              <a:t>2024/2/1</a:t>
            </a:r>
            <a:endParaRPr sz="1800" dirty="0">
              <a:solidFill>
                <a:schemeClr val="bg1">
                  <a:lumMod val="95000"/>
                </a:schemeClr>
              </a:solidFill>
              <a:latin typeface="New Tegomin"/>
              <a:ea typeface="New Tegomin"/>
              <a:cs typeface="New Tegomin"/>
              <a:sym typeface="New Tegomin"/>
            </a:endParaRPr>
          </a:p>
        </p:txBody>
      </p:sp>
      <p:pic>
        <p:nvPicPr>
          <p:cNvPr id="9" name="Picture 10">
            <a:extLst>
              <a:ext uri="{FF2B5EF4-FFF2-40B4-BE49-F238E27FC236}">
                <a16:creationId xmlns:a16="http://schemas.microsoft.com/office/drawing/2014/main" id="{7C95A77E-98F0-3C08-B848-471BA2BA3D39}"/>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rot="5400000">
            <a:off x="8338088" y="933049"/>
            <a:ext cx="445985" cy="44598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5;p13">
            <a:extLst>
              <a:ext uri="{FF2B5EF4-FFF2-40B4-BE49-F238E27FC236}">
                <a16:creationId xmlns:a16="http://schemas.microsoft.com/office/drawing/2014/main" id="{5D63B3D9-F5C7-2FF2-F90D-02338A53527F}"/>
              </a:ext>
            </a:extLst>
          </p:cNvPr>
          <p:cNvSpPr txBox="1"/>
          <p:nvPr/>
        </p:nvSpPr>
        <p:spPr>
          <a:xfrm>
            <a:off x="2834834" y="3417747"/>
            <a:ext cx="3827393" cy="1015632"/>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spAutoFit/>
          </a:bodyPr>
          <a:lstStyle/>
          <a:p>
            <a:pPr marL="0" lvl="0" indent="0" algn="l" rtl="0">
              <a:spcBef>
                <a:spcPts val="0"/>
              </a:spcBef>
              <a:spcAft>
                <a:spcPts val="0"/>
              </a:spcAft>
              <a:buNone/>
            </a:pPr>
            <a:r>
              <a:rPr lang="ja-JP" altLang="en-US" sz="5400" dirty="0">
                <a:solidFill>
                  <a:schemeClr val="bg1"/>
                </a:solidFill>
                <a:latin typeface="New Tegomin"/>
                <a:ea typeface="New Tegomin"/>
                <a:cs typeface="New Tegomin"/>
                <a:sym typeface="New Tegomin"/>
              </a:rPr>
              <a:t>～企画書～</a:t>
            </a:r>
            <a:endParaRPr sz="5400" dirty="0">
              <a:solidFill>
                <a:schemeClr val="bg1"/>
              </a:solidFill>
              <a:latin typeface="New Tegomin"/>
              <a:ea typeface="New Tegomin"/>
              <a:cs typeface="New Tegomin"/>
              <a:sym typeface="New Tegomin"/>
            </a:endParaRPr>
          </a:p>
        </p:txBody>
      </p:sp>
      <p:sp>
        <p:nvSpPr>
          <p:cNvPr id="14" name="Google Shape;55;p13">
            <a:extLst>
              <a:ext uri="{FF2B5EF4-FFF2-40B4-BE49-F238E27FC236}">
                <a16:creationId xmlns:a16="http://schemas.microsoft.com/office/drawing/2014/main" id="{2E989FA5-EA68-DA36-2E74-58C24A9892EA}"/>
              </a:ext>
            </a:extLst>
          </p:cNvPr>
          <p:cNvSpPr txBox="1"/>
          <p:nvPr/>
        </p:nvSpPr>
        <p:spPr>
          <a:xfrm>
            <a:off x="42808" y="4651088"/>
            <a:ext cx="150976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ja-JP" sz="2000" dirty="0">
                <a:solidFill>
                  <a:schemeClr val="bg1"/>
                </a:solidFill>
                <a:latin typeface="New Tegomin"/>
                <a:ea typeface="New Tegomin"/>
                <a:cs typeface="New Tegomin"/>
                <a:sym typeface="New Tegomin"/>
              </a:rPr>
              <a:t>©Nintendo</a:t>
            </a:r>
            <a:endParaRPr sz="2000" dirty="0">
              <a:solidFill>
                <a:schemeClr val="bg1"/>
              </a:solidFill>
              <a:latin typeface="New Tegomin"/>
              <a:ea typeface="New Tegomin"/>
              <a:cs typeface="New Tegomin"/>
              <a:sym typeface="New Tegomin"/>
            </a:endParaRPr>
          </a:p>
        </p:txBody>
      </p:sp>
    </p:spTree>
    <p:extLst>
      <p:ext uri="{BB962C8B-B14F-4D97-AF65-F5344CB8AC3E}">
        <p14:creationId xmlns:p14="http://schemas.microsoft.com/office/powerpoint/2010/main" val="272095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駆け引き</a:t>
            </a: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- 9 -</a:t>
            </a:r>
            <a:endParaRPr kumimoji="1" lang="ja-JP" altLang="en-US" sz="1600" dirty="0">
              <a:solidFill>
                <a:schemeClr val="bg1">
                  <a:lumMod val="65000"/>
                </a:schemeClr>
              </a:solidFill>
              <a:latin typeface="New Tegomin"/>
              <a:ea typeface="New Tegomin"/>
            </a:endParaRPr>
          </a:p>
        </p:txBody>
      </p:sp>
      <p:sp>
        <p:nvSpPr>
          <p:cNvPr id="37" name="矢印: 右 36">
            <a:extLst>
              <a:ext uri="{FF2B5EF4-FFF2-40B4-BE49-F238E27FC236}">
                <a16:creationId xmlns:a16="http://schemas.microsoft.com/office/drawing/2014/main" id="{54FFDAB4-5BFF-30F1-8F9E-35EFCACE221D}"/>
              </a:ext>
            </a:extLst>
          </p:cNvPr>
          <p:cNvSpPr/>
          <p:nvPr/>
        </p:nvSpPr>
        <p:spPr>
          <a:xfrm>
            <a:off x="5904764" y="1622540"/>
            <a:ext cx="74256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Google Shape;69;p14">
            <a:extLst>
              <a:ext uri="{FF2B5EF4-FFF2-40B4-BE49-F238E27FC236}">
                <a16:creationId xmlns:a16="http://schemas.microsoft.com/office/drawing/2014/main" id="{1C842DF6-A3BC-EF1C-DC55-3D6A4A50DDCB}"/>
              </a:ext>
            </a:extLst>
          </p:cNvPr>
          <p:cNvSpPr txBox="1">
            <a:spLocks/>
          </p:cNvSpPr>
          <p:nvPr/>
        </p:nvSpPr>
        <p:spPr>
          <a:xfrm>
            <a:off x="1973774" y="3452874"/>
            <a:ext cx="5501791" cy="899526"/>
          </a:xfrm>
          <a:prstGeom prst="rect">
            <a:avLst/>
          </a:prstGeom>
          <a:noFill/>
          <a:ln>
            <a:noFill/>
          </a:ln>
        </p:spPr>
        <p:txBody>
          <a:bodyPr spcFirstLastPara="1" wrap="square" lIns="91425" tIns="91425" rIns="91425" bIns="91425" anchor="b" anchorCtr="0">
            <a:normAutofit fontScale="925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r>
              <a:rPr lang="ja-JP" altLang="en-US" sz="1800" dirty="0">
                <a:solidFill>
                  <a:schemeClr val="bg1"/>
                </a:solidFill>
                <a:latin typeface="New Tegomin"/>
                <a:ea typeface="New Tegomin"/>
              </a:rPr>
              <a:t>パスにより尻子玉の妖力は上がっていく、妖力が高い状態のシュートは得点ゲットのチャンスだが</a:t>
            </a:r>
            <a:endParaRPr lang="en-US" altLang="ja-JP" sz="1800"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奪われてしまうと一気に</a:t>
            </a:r>
            <a:r>
              <a:rPr lang="ja-JP" altLang="en-US" sz="2600" dirty="0">
                <a:solidFill>
                  <a:srgbClr val="FF0000"/>
                </a:solidFill>
                <a:latin typeface="New Tegomin"/>
                <a:ea typeface="New Tegomin"/>
              </a:rPr>
              <a:t>ピンチ</a:t>
            </a:r>
            <a:r>
              <a:rPr lang="ja-JP" altLang="en-US" sz="1800" dirty="0">
                <a:solidFill>
                  <a:schemeClr val="bg1"/>
                </a:solidFill>
                <a:latin typeface="New Tegomin"/>
                <a:ea typeface="New Tegomin"/>
              </a:rPr>
              <a:t>になる！</a:t>
            </a:r>
          </a:p>
        </p:txBody>
      </p:sp>
      <p:pic>
        <p:nvPicPr>
          <p:cNvPr id="8" name="図 7" descr="ダイアグラム&#10;&#10;自動的に生成された説明">
            <a:extLst>
              <a:ext uri="{FF2B5EF4-FFF2-40B4-BE49-F238E27FC236}">
                <a16:creationId xmlns:a16="http://schemas.microsoft.com/office/drawing/2014/main" id="{52350C91-E092-C34F-519D-F832985331AF}"/>
              </a:ext>
            </a:extLst>
          </p:cNvPr>
          <p:cNvPicPr>
            <a:picLocks noChangeAspect="1"/>
          </p:cNvPicPr>
          <p:nvPr/>
        </p:nvPicPr>
        <p:blipFill>
          <a:blip r:embed="rId4"/>
          <a:stretch>
            <a:fillRect/>
          </a:stretch>
        </p:blipFill>
        <p:spPr>
          <a:xfrm flipH="1">
            <a:off x="3190434" y="740098"/>
            <a:ext cx="2548401" cy="2299902"/>
          </a:xfrm>
          <a:prstGeom prst="roundRect">
            <a:avLst>
              <a:gd name="adj" fmla="val 16667"/>
            </a:avLst>
          </a:prstGeom>
          <a:ln w="28575">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図 10" descr="線画の絵&#10;&#10;低い精度で自動的に生成された説明">
            <a:extLst>
              <a:ext uri="{FF2B5EF4-FFF2-40B4-BE49-F238E27FC236}">
                <a16:creationId xmlns:a16="http://schemas.microsoft.com/office/drawing/2014/main" id="{EE09EBDE-9B33-44AC-132E-43308227E201}"/>
              </a:ext>
            </a:extLst>
          </p:cNvPr>
          <p:cNvPicPr>
            <a:picLocks noChangeAspect="1"/>
          </p:cNvPicPr>
          <p:nvPr/>
        </p:nvPicPr>
        <p:blipFill>
          <a:blip r:embed="rId5"/>
          <a:stretch>
            <a:fillRect/>
          </a:stretch>
        </p:blipFill>
        <p:spPr>
          <a:xfrm>
            <a:off x="6813255" y="714905"/>
            <a:ext cx="1793536" cy="2299903"/>
          </a:xfrm>
          <a:prstGeom prst="roundRect">
            <a:avLst>
              <a:gd name="adj" fmla="val 16667"/>
            </a:avLst>
          </a:prstGeom>
          <a:ln w="28575">
            <a:solidFill>
              <a:srgbClr val="333333"/>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図 12" descr="アイコン が含まれている画像&#10;&#10;自動的に生成された説明">
            <a:extLst>
              <a:ext uri="{FF2B5EF4-FFF2-40B4-BE49-F238E27FC236}">
                <a16:creationId xmlns:a16="http://schemas.microsoft.com/office/drawing/2014/main" id="{AA688C40-E3DA-5679-7FC5-06DF3A596FB6}"/>
              </a:ext>
            </a:extLst>
          </p:cNvPr>
          <p:cNvPicPr>
            <a:picLocks noChangeAspect="1"/>
          </p:cNvPicPr>
          <p:nvPr/>
        </p:nvPicPr>
        <p:blipFill>
          <a:blip r:embed="rId6"/>
          <a:stretch>
            <a:fillRect/>
          </a:stretch>
        </p:blipFill>
        <p:spPr>
          <a:xfrm>
            <a:off x="272755" y="684386"/>
            <a:ext cx="1835159" cy="2330422"/>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矢印: 右 13">
            <a:extLst>
              <a:ext uri="{FF2B5EF4-FFF2-40B4-BE49-F238E27FC236}">
                <a16:creationId xmlns:a16="http://schemas.microsoft.com/office/drawing/2014/main" id="{38A6F8DD-A845-0F2F-900D-3DF657F67AAD}"/>
              </a:ext>
            </a:extLst>
          </p:cNvPr>
          <p:cNvSpPr/>
          <p:nvPr/>
        </p:nvSpPr>
        <p:spPr>
          <a:xfrm>
            <a:off x="2246389" y="1696721"/>
            <a:ext cx="74256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95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駆け引き</a:t>
            </a: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- 10 -</a:t>
            </a:r>
            <a:endParaRPr kumimoji="1" lang="ja-JP" altLang="en-US" sz="1600" dirty="0">
              <a:solidFill>
                <a:schemeClr val="bg1">
                  <a:lumMod val="65000"/>
                </a:schemeClr>
              </a:solidFill>
              <a:latin typeface="New Tegomin"/>
              <a:ea typeface="New Tegomin"/>
            </a:endParaRPr>
          </a:p>
        </p:txBody>
      </p:sp>
      <p:sp>
        <p:nvSpPr>
          <p:cNvPr id="39" name="Google Shape;69;p14">
            <a:extLst>
              <a:ext uri="{FF2B5EF4-FFF2-40B4-BE49-F238E27FC236}">
                <a16:creationId xmlns:a16="http://schemas.microsoft.com/office/drawing/2014/main" id="{1C842DF6-A3BC-EF1C-DC55-3D6A4A50DDCB}"/>
              </a:ext>
            </a:extLst>
          </p:cNvPr>
          <p:cNvSpPr txBox="1">
            <a:spLocks/>
          </p:cNvSpPr>
          <p:nvPr/>
        </p:nvSpPr>
        <p:spPr>
          <a:xfrm>
            <a:off x="2317262" y="3669076"/>
            <a:ext cx="4791045" cy="724075"/>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endParaRPr lang="ja-JP" altLang="en-US" sz="1800" dirty="0">
              <a:solidFill>
                <a:schemeClr val="bg1"/>
              </a:solidFill>
              <a:latin typeface="New Tegomin"/>
              <a:ea typeface="New Tegomin"/>
            </a:endParaRPr>
          </a:p>
        </p:txBody>
      </p:sp>
      <p:pic>
        <p:nvPicPr>
          <p:cNvPr id="5" name="図 4" descr="ダイアグラム, 設計図&#10;&#10;自動的に生成された説明">
            <a:extLst>
              <a:ext uri="{FF2B5EF4-FFF2-40B4-BE49-F238E27FC236}">
                <a16:creationId xmlns:a16="http://schemas.microsoft.com/office/drawing/2014/main" id="{91156EB7-62A4-17A7-DF33-F508DBFDBF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2990" y="829583"/>
            <a:ext cx="2780753" cy="2718482"/>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図 7" descr="テキスト が含まれている画像&#10;&#10;自動的に生成された説明">
            <a:extLst>
              <a:ext uri="{FF2B5EF4-FFF2-40B4-BE49-F238E27FC236}">
                <a16:creationId xmlns:a16="http://schemas.microsoft.com/office/drawing/2014/main" id="{38AC66CD-EA52-F1B1-88AB-D314023D32F3}"/>
              </a:ext>
            </a:extLst>
          </p:cNvPr>
          <p:cNvPicPr>
            <a:picLocks noChangeAspect="1"/>
          </p:cNvPicPr>
          <p:nvPr/>
        </p:nvPicPr>
        <p:blipFill>
          <a:blip r:embed="rId5"/>
          <a:stretch>
            <a:fillRect/>
          </a:stretch>
        </p:blipFill>
        <p:spPr>
          <a:xfrm>
            <a:off x="236219" y="726245"/>
            <a:ext cx="2470081" cy="29842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prst="relaxedInset"/>
          </a:sp3d>
        </p:spPr>
      </p:pic>
      <p:sp>
        <p:nvSpPr>
          <p:cNvPr id="11" name="Google Shape;69;p14">
            <a:extLst>
              <a:ext uri="{FF2B5EF4-FFF2-40B4-BE49-F238E27FC236}">
                <a16:creationId xmlns:a16="http://schemas.microsoft.com/office/drawing/2014/main" id="{8D3E3646-37A0-E711-F55D-7A0BB7825FF1}"/>
              </a:ext>
            </a:extLst>
          </p:cNvPr>
          <p:cNvSpPr txBox="1">
            <a:spLocks/>
          </p:cNvSpPr>
          <p:nvPr/>
        </p:nvSpPr>
        <p:spPr>
          <a:xfrm>
            <a:off x="-822014" y="-192595"/>
            <a:ext cx="5113324" cy="724075"/>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nSpc>
                <a:spcPct val="90000"/>
              </a:lnSpc>
            </a:pPr>
            <a:endParaRPr lang="en-US" altLang="ja-JP" sz="1800" dirty="0">
              <a:solidFill>
                <a:schemeClr val="bg1"/>
              </a:solidFill>
              <a:latin typeface="New Tegomin"/>
              <a:ea typeface="New Tegomin"/>
            </a:endParaRPr>
          </a:p>
          <a:p>
            <a:pPr>
              <a:lnSpc>
                <a:spcPct val="90000"/>
              </a:lnSpc>
            </a:pPr>
            <a:r>
              <a:rPr lang="ja-JP" altLang="en-US" sz="1800" dirty="0">
                <a:solidFill>
                  <a:schemeClr val="bg1"/>
                </a:solidFill>
                <a:latin typeface="New Tegomin"/>
                <a:ea typeface="New Tegomin"/>
              </a:rPr>
              <a:t>コロポックルのクルッポさん</a:t>
            </a:r>
          </a:p>
        </p:txBody>
      </p:sp>
      <p:sp>
        <p:nvSpPr>
          <p:cNvPr id="12" name="Google Shape;69;p14">
            <a:extLst>
              <a:ext uri="{FF2B5EF4-FFF2-40B4-BE49-F238E27FC236}">
                <a16:creationId xmlns:a16="http://schemas.microsoft.com/office/drawing/2014/main" id="{FAE22D83-B96C-0191-5598-102751B4FB36}"/>
              </a:ext>
            </a:extLst>
          </p:cNvPr>
          <p:cNvSpPr txBox="1">
            <a:spLocks/>
          </p:cNvSpPr>
          <p:nvPr/>
        </p:nvSpPr>
        <p:spPr>
          <a:xfrm>
            <a:off x="460457" y="2936458"/>
            <a:ext cx="8804699" cy="1754796"/>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nSpc>
                <a:spcPct val="90000"/>
              </a:lnSpc>
            </a:pPr>
            <a:r>
              <a:rPr lang="ja-JP" altLang="en-US" sz="1400" dirty="0">
                <a:solidFill>
                  <a:schemeClr val="bg1"/>
                </a:solidFill>
                <a:latin typeface="New Tegomin"/>
                <a:ea typeface="New Tegomin"/>
              </a:rPr>
              <a:t>必殺技の威力は</a:t>
            </a:r>
            <a:r>
              <a:rPr lang="ja-JP" altLang="en-US" sz="1800" dirty="0">
                <a:solidFill>
                  <a:srgbClr val="FF0000"/>
                </a:solidFill>
                <a:latin typeface="New Tegomin"/>
                <a:ea typeface="New Tegomin"/>
              </a:rPr>
              <a:t>絶大</a:t>
            </a:r>
            <a:r>
              <a:rPr lang="ja-JP" altLang="en-US" sz="1400" dirty="0">
                <a:solidFill>
                  <a:schemeClr val="bg1"/>
                </a:solidFill>
                <a:latin typeface="New Tegomin"/>
                <a:ea typeface="New Tegomin"/>
              </a:rPr>
              <a:t>だが発動に時間を要する為、阻止される可能性がある。</a:t>
            </a:r>
            <a:endParaRPr lang="en-US" altLang="ja-JP" sz="1400" dirty="0">
              <a:solidFill>
                <a:schemeClr val="bg1"/>
              </a:solidFill>
              <a:latin typeface="New Tegomin"/>
              <a:ea typeface="New Tegomin"/>
            </a:endParaRPr>
          </a:p>
          <a:p>
            <a:pPr>
              <a:lnSpc>
                <a:spcPct val="90000"/>
              </a:lnSpc>
            </a:pPr>
            <a:r>
              <a:rPr lang="ja-JP" altLang="en-US" sz="1400" dirty="0">
                <a:solidFill>
                  <a:schemeClr val="bg1"/>
                </a:solidFill>
                <a:latin typeface="New Tegomin"/>
                <a:ea typeface="New Tegomin"/>
              </a:rPr>
              <a:t>また、ゴールから距離が離れる程威力は弱まる。</a:t>
            </a:r>
            <a:endParaRPr lang="en-US" altLang="ja-JP" sz="1400" dirty="0">
              <a:solidFill>
                <a:schemeClr val="bg1"/>
              </a:solidFill>
              <a:latin typeface="New Tegomin"/>
              <a:ea typeface="New Tegomin"/>
            </a:endParaRPr>
          </a:p>
          <a:p>
            <a:pPr>
              <a:lnSpc>
                <a:spcPct val="90000"/>
              </a:lnSpc>
            </a:pPr>
            <a:r>
              <a:rPr lang="ja-JP" altLang="en-US" sz="1400" dirty="0">
                <a:solidFill>
                  <a:schemeClr val="bg1"/>
                </a:solidFill>
                <a:latin typeface="New Tegomin"/>
                <a:ea typeface="New Tegomin"/>
              </a:rPr>
              <a:t>発動する場所とタイミングを</a:t>
            </a:r>
            <a:r>
              <a:rPr lang="ja-JP" altLang="en-US" sz="2000" dirty="0">
                <a:solidFill>
                  <a:srgbClr val="FF0000"/>
                </a:solidFill>
                <a:latin typeface="New Tegomin"/>
                <a:ea typeface="New Tegomin"/>
              </a:rPr>
              <a:t>見極めよう</a:t>
            </a:r>
            <a:r>
              <a:rPr lang="ja-JP" altLang="en-US" sz="1100" dirty="0">
                <a:solidFill>
                  <a:schemeClr val="bg1"/>
                </a:solidFill>
                <a:latin typeface="New Tegomin"/>
                <a:ea typeface="New Tegomin"/>
              </a:rPr>
              <a:t>！</a:t>
            </a:r>
            <a:endParaRPr lang="en-US" altLang="ja-JP" sz="1100" dirty="0">
              <a:solidFill>
                <a:schemeClr val="bg1"/>
              </a:solidFill>
              <a:latin typeface="New Tegomin"/>
              <a:ea typeface="New Tegomin"/>
            </a:endParaRPr>
          </a:p>
        </p:txBody>
      </p:sp>
      <p:pic>
        <p:nvPicPr>
          <p:cNvPr id="14" name="図 13" descr="テキスト が含まれている画像&#10;&#10;自動的に生成された説明">
            <a:extLst>
              <a:ext uri="{FF2B5EF4-FFF2-40B4-BE49-F238E27FC236}">
                <a16:creationId xmlns:a16="http://schemas.microsoft.com/office/drawing/2014/main" id="{0896DB71-1CE5-8B26-F189-2BEFEDC73B3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27841" y="752081"/>
            <a:ext cx="2879940" cy="2815447"/>
          </a:xfrm>
          <a:prstGeom prst="rect">
            <a:avLst/>
          </a:prstGeom>
          <a:ln>
            <a:noFill/>
          </a:ln>
          <a:effectLst>
            <a:reflection blurRad="12700" stA="30000" endPos="30000" dist="5000" dir="5400000" sy="-100000" algn="bl" rotWithShape="0"/>
          </a:effectLst>
          <a:scene3d>
            <a:camera prst="perspectiveContrastingLeftFacing"/>
            <a:lightRig rig="threePt" dir="t">
              <a:rot lat="0" lon="0" rev="2700000"/>
            </a:lightRig>
          </a:scene3d>
          <a:sp3d>
            <a:bevelT w="63500" h="50800"/>
          </a:sp3d>
        </p:spPr>
      </p:pic>
    </p:spTree>
    <p:extLst>
      <p:ext uri="{BB962C8B-B14F-4D97-AF65-F5344CB8AC3E}">
        <p14:creationId xmlns:p14="http://schemas.microsoft.com/office/powerpoint/2010/main" val="1912426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駆け引き</a:t>
            </a: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- 11 -</a:t>
            </a:r>
            <a:endParaRPr kumimoji="1" lang="ja-JP" altLang="en-US" sz="1600" dirty="0">
              <a:solidFill>
                <a:schemeClr val="bg1">
                  <a:lumMod val="65000"/>
                </a:schemeClr>
              </a:solidFill>
              <a:latin typeface="New Tegomin"/>
              <a:ea typeface="New Tegomin"/>
            </a:endParaRPr>
          </a:p>
        </p:txBody>
      </p:sp>
      <p:sp>
        <p:nvSpPr>
          <p:cNvPr id="39" name="Google Shape;69;p14">
            <a:extLst>
              <a:ext uri="{FF2B5EF4-FFF2-40B4-BE49-F238E27FC236}">
                <a16:creationId xmlns:a16="http://schemas.microsoft.com/office/drawing/2014/main" id="{1C842DF6-A3BC-EF1C-DC55-3D6A4A50DDCB}"/>
              </a:ext>
            </a:extLst>
          </p:cNvPr>
          <p:cNvSpPr txBox="1">
            <a:spLocks/>
          </p:cNvSpPr>
          <p:nvPr/>
        </p:nvSpPr>
        <p:spPr>
          <a:xfrm>
            <a:off x="2317262" y="3669076"/>
            <a:ext cx="4791045" cy="724075"/>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endParaRPr lang="ja-JP" altLang="en-US" sz="1800" dirty="0">
              <a:solidFill>
                <a:schemeClr val="bg1"/>
              </a:solidFill>
              <a:latin typeface="New Tegomin"/>
              <a:ea typeface="New Tegomin"/>
            </a:endParaRPr>
          </a:p>
        </p:txBody>
      </p:sp>
      <p:pic>
        <p:nvPicPr>
          <p:cNvPr id="6" name="図 5" descr="ダイアグラム&#10;&#10;自動的に生成された説明">
            <a:extLst>
              <a:ext uri="{FF2B5EF4-FFF2-40B4-BE49-F238E27FC236}">
                <a16:creationId xmlns:a16="http://schemas.microsoft.com/office/drawing/2014/main" id="{80F3BAAC-C483-6CD9-6391-418D550723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918" y="950809"/>
            <a:ext cx="2696687" cy="2636297"/>
          </a:xfrm>
          <a:prstGeom prst="rect">
            <a:avLst/>
          </a:prstGeom>
        </p:spPr>
      </p:pic>
      <p:pic>
        <p:nvPicPr>
          <p:cNvPr id="13" name="図 12" descr="線画 が含まれている画像&#10;&#10;自動的に生成された説明">
            <a:extLst>
              <a:ext uri="{FF2B5EF4-FFF2-40B4-BE49-F238E27FC236}">
                <a16:creationId xmlns:a16="http://schemas.microsoft.com/office/drawing/2014/main" id="{6679ED31-534E-3ABA-0515-CBA1134DB3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10548" y="1017728"/>
            <a:ext cx="2490940" cy="2436770"/>
          </a:xfrm>
          <a:prstGeom prst="rect">
            <a:avLst/>
          </a:prstGeom>
        </p:spPr>
      </p:pic>
      <p:sp>
        <p:nvSpPr>
          <p:cNvPr id="17" name="テキスト ボックス 16">
            <a:extLst>
              <a:ext uri="{FF2B5EF4-FFF2-40B4-BE49-F238E27FC236}">
                <a16:creationId xmlns:a16="http://schemas.microsoft.com/office/drawing/2014/main" id="{8E4924BF-853E-AB16-D9CE-A98F3F56B57D}"/>
              </a:ext>
            </a:extLst>
          </p:cNvPr>
          <p:cNvSpPr txBox="1"/>
          <p:nvPr/>
        </p:nvSpPr>
        <p:spPr>
          <a:xfrm>
            <a:off x="545101" y="3813841"/>
            <a:ext cx="8032968" cy="1138773"/>
          </a:xfrm>
          <a:prstGeom prst="rect">
            <a:avLst/>
          </a:prstGeom>
          <a:noFill/>
        </p:spPr>
        <p:txBody>
          <a:bodyPr wrap="none" rtlCol="0">
            <a:spAutoFit/>
          </a:bodyPr>
          <a:lstStyle/>
          <a:p>
            <a:r>
              <a:rPr kumimoji="1" lang="ja-JP" altLang="en-US" sz="1800" dirty="0">
                <a:solidFill>
                  <a:schemeClr val="bg1"/>
                </a:solidFill>
                <a:latin typeface="New Tegomin"/>
                <a:ea typeface="New Tegomin"/>
              </a:rPr>
              <a:t>ぬりかべ親分はシュートを数回止めると一定確率で少しの間混乱する。この</a:t>
            </a:r>
            <a:endParaRPr kumimoji="1" lang="en-US" altLang="ja-JP" sz="1800" dirty="0">
              <a:solidFill>
                <a:schemeClr val="bg1"/>
              </a:solidFill>
              <a:latin typeface="New Tegomin"/>
              <a:ea typeface="New Tegomin"/>
            </a:endParaRPr>
          </a:p>
          <a:p>
            <a:r>
              <a:rPr kumimoji="1" lang="ja-JP" altLang="en-US" sz="1800" dirty="0">
                <a:solidFill>
                  <a:schemeClr val="bg1"/>
                </a:solidFill>
                <a:latin typeface="New Tegomin"/>
                <a:ea typeface="New Tegomin"/>
              </a:rPr>
              <a:t>混乱している時に必殺技を放ち、ゴールすると</a:t>
            </a:r>
            <a:r>
              <a:rPr kumimoji="1" lang="en-US" altLang="ja-JP" sz="3200" dirty="0">
                <a:solidFill>
                  <a:srgbClr val="FF0000"/>
                </a:solidFill>
                <a:latin typeface="New Tegomin"/>
                <a:ea typeface="New Tegomin"/>
              </a:rPr>
              <a:t>3</a:t>
            </a:r>
            <a:r>
              <a:rPr kumimoji="1" lang="ja-JP" altLang="en-US" sz="3200" dirty="0">
                <a:solidFill>
                  <a:srgbClr val="FF0000"/>
                </a:solidFill>
                <a:latin typeface="New Tegomin"/>
                <a:ea typeface="New Tegomin"/>
              </a:rPr>
              <a:t>点</a:t>
            </a:r>
            <a:r>
              <a:rPr kumimoji="1" lang="ja-JP" altLang="en-US" sz="1800" dirty="0">
                <a:solidFill>
                  <a:schemeClr val="bg1"/>
                </a:solidFill>
                <a:latin typeface="New Tegomin"/>
                <a:ea typeface="New Tegomin"/>
              </a:rPr>
              <a:t>もらえる。</a:t>
            </a:r>
            <a:endParaRPr kumimoji="1" lang="en-US" altLang="ja-JP" sz="1800" dirty="0">
              <a:solidFill>
                <a:schemeClr val="bg1"/>
              </a:solidFill>
              <a:latin typeface="New Tegomin"/>
              <a:ea typeface="New Tegomin"/>
            </a:endParaRPr>
          </a:p>
          <a:p>
            <a:endParaRPr kumimoji="1" lang="ja-JP" altLang="en-US" sz="1800" dirty="0">
              <a:solidFill>
                <a:schemeClr val="bg1"/>
              </a:solidFill>
              <a:latin typeface="New Tegomin"/>
              <a:ea typeface="New Tegomin"/>
            </a:endParaRPr>
          </a:p>
        </p:txBody>
      </p:sp>
    </p:spTree>
    <p:extLst>
      <p:ext uri="{BB962C8B-B14F-4D97-AF65-F5344CB8AC3E}">
        <p14:creationId xmlns:p14="http://schemas.microsoft.com/office/powerpoint/2010/main" val="115211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91186"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演出</a:t>
            </a: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- 12 -</a:t>
            </a:r>
            <a:endParaRPr kumimoji="1" lang="ja-JP" altLang="en-US" sz="1600" dirty="0">
              <a:solidFill>
                <a:schemeClr val="bg1">
                  <a:lumMod val="65000"/>
                </a:schemeClr>
              </a:solidFill>
              <a:latin typeface="New Tegomin"/>
              <a:ea typeface="New Tegomin"/>
            </a:endParaRPr>
          </a:p>
        </p:txBody>
      </p:sp>
      <p:sp>
        <p:nvSpPr>
          <p:cNvPr id="39" name="Google Shape;69;p14">
            <a:extLst>
              <a:ext uri="{FF2B5EF4-FFF2-40B4-BE49-F238E27FC236}">
                <a16:creationId xmlns:a16="http://schemas.microsoft.com/office/drawing/2014/main" id="{1C842DF6-A3BC-EF1C-DC55-3D6A4A50DDCB}"/>
              </a:ext>
            </a:extLst>
          </p:cNvPr>
          <p:cNvSpPr txBox="1">
            <a:spLocks/>
          </p:cNvSpPr>
          <p:nvPr/>
        </p:nvSpPr>
        <p:spPr>
          <a:xfrm>
            <a:off x="2500840" y="4005425"/>
            <a:ext cx="4791045" cy="724075"/>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endParaRPr lang="ja-JP" altLang="en-US" sz="1800" dirty="0">
              <a:solidFill>
                <a:schemeClr val="bg1"/>
              </a:solidFill>
              <a:latin typeface="New Tegomin"/>
              <a:ea typeface="New Tegomin"/>
            </a:endParaRPr>
          </a:p>
        </p:txBody>
      </p:sp>
      <p:pic>
        <p:nvPicPr>
          <p:cNvPr id="5" name="図 4" descr="スポーツゲーム が含まれている画像&#10;&#10;自動的に生成された説明">
            <a:extLst>
              <a:ext uri="{FF2B5EF4-FFF2-40B4-BE49-F238E27FC236}">
                <a16:creationId xmlns:a16="http://schemas.microsoft.com/office/drawing/2014/main" id="{CA308CE5-1304-C41B-3E63-6638DD9E4964}"/>
              </a:ext>
            </a:extLst>
          </p:cNvPr>
          <p:cNvPicPr>
            <a:picLocks noChangeAspect="1"/>
          </p:cNvPicPr>
          <p:nvPr/>
        </p:nvPicPr>
        <p:blipFill>
          <a:blip r:embed="rId4"/>
          <a:stretch>
            <a:fillRect/>
          </a:stretch>
        </p:blipFill>
        <p:spPr>
          <a:xfrm>
            <a:off x="2926506" y="860438"/>
            <a:ext cx="2925985" cy="2860461"/>
          </a:xfrm>
          <a:prstGeom prst="rect">
            <a:avLst/>
          </a:prstGeom>
        </p:spPr>
      </p:pic>
      <p:sp>
        <p:nvSpPr>
          <p:cNvPr id="8" name="Google Shape;69;p14">
            <a:extLst>
              <a:ext uri="{FF2B5EF4-FFF2-40B4-BE49-F238E27FC236}">
                <a16:creationId xmlns:a16="http://schemas.microsoft.com/office/drawing/2014/main" id="{C25E6078-2202-DA44-626D-FB296779FBF2}"/>
              </a:ext>
            </a:extLst>
          </p:cNvPr>
          <p:cNvSpPr txBox="1">
            <a:spLocks/>
          </p:cNvSpPr>
          <p:nvPr/>
        </p:nvSpPr>
        <p:spPr>
          <a:xfrm>
            <a:off x="1832836" y="2569970"/>
            <a:ext cx="5113324" cy="724075"/>
          </a:xfrm>
          <a:prstGeom prst="rect">
            <a:avLst/>
          </a:prstGeom>
          <a:noFill/>
          <a:ln>
            <a:noFill/>
          </a:ln>
        </p:spPr>
        <p:txBody>
          <a:bodyPr spcFirstLastPara="1" wrap="square" lIns="91425" tIns="91425" rIns="91425" bIns="91425" anchor="b" anchorCtr="0">
            <a:normAutofit fontScale="925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nSpc>
                <a:spcPct val="90000"/>
              </a:lnSpc>
            </a:pPr>
            <a:r>
              <a:rPr lang="en-US" altLang="ja-JP" sz="4800" dirty="0">
                <a:ln>
                  <a:solidFill>
                    <a:schemeClr val="tx1"/>
                  </a:solidFill>
                </a:ln>
                <a:solidFill>
                  <a:schemeClr val="bg1"/>
                </a:solidFill>
                <a:effectLst>
                  <a:outerShdw blurRad="50800" dist="38100" dir="2700000" algn="tl" rotWithShape="0">
                    <a:prstClr val="black">
                      <a:alpha val="40000"/>
                    </a:prstClr>
                  </a:outerShdw>
                </a:effectLst>
                <a:latin typeface="New Tegomin"/>
                <a:ea typeface="New Tegomin"/>
              </a:rPr>
              <a:t>GOAL</a:t>
            </a:r>
            <a:endParaRPr lang="ja-JP" altLang="en-US" sz="4800" dirty="0">
              <a:ln>
                <a:solidFill>
                  <a:schemeClr val="tx1"/>
                </a:solidFill>
              </a:ln>
              <a:solidFill>
                <a:schemeClr val="bg1"/>
              </a:solidFill>
              <a:effectLst>
                <a:outerShdw blurRad="50800" dist="38100" dir="2700000" algn="tl" rotWithShape="0">
                  <a:prstClr val="black">
                    <a:alpha val="40000"/>
                  </a:prstClr>
                </a:outerShdw>
              </a:effectLst>
              <a:latin typeface="New Tegomin"/>
              <a:ea typeface="New Tegomin"/>
            </a:endParaRPr>
          </a:p>
        </p:txBody>
      </p:sp>
      <p:sp>
        <p:nvSpPr>
          <p:cNvPr id="9" name="テキスト ボックス 8">
            <a:extLst>
              <a:ext uri="{FF2B5EF4-FFF2-40B4-BE49-F238E27FC236}">
                <a16:creationId xmlns:a16="http://schemas.microsoft.com/office/drawing/2014/main" id="{3D724525-76E7-F19F-5456-9929F1BC2A29}"/>
              </a:ext>
            </a:extLst>
          </p:cNvPr>
          <p:cNvSpPr txBox="1"/>
          <p:nvPr/>
        </p:nvSpPr>
        <p:spPr>
          <a:xfrm>
            <a:off x="3063479" y="1550100"/>
            <a:ext cx="588209" cy="1200329"/>
          </a:xfrm>
          <a:prstGeom prst="rect">
            <a:avLst/>
          </a:prstGeom>
          <a:noFill/>
        </p:spPr>
        <p:txBody>
          <a:bodyPr wrap="square" rtlCol="0">
            <a:spAutoFit/>
          </a:bodyPr>
          <a:lstStyle/>
          <a:p>
            <a:r>
              <a:rPr kumimoji="1" lang="en-US" altLang="ja-JP" sz="72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rPr>
              <a:t>4</a:t>
            </a:r>
            <a:endParaRPr kumimoji="1" lang="ja-JP" altLang="en-US" sz="72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endParaRPr>
          </a:p>
        </p:txBody>
      </p:sp>
      <p:sp>
        <p:nvSpPr>
          <p:cNvPr id="11" name="テキスト ボックス 10">
            <a:extLst>
              <a:ext uri="{FF2B5EF4-FFF2-40B4-BE49-F238E27FC236}">
                <a16:creationId xmlns:a16="http://schemas.microsoft.com/office/drawing/2014/main" id="{490865CE-25AC-D788-AE81-36467D7A81C9}"/>
              </a:ext>
            </a:extLst>
          </p:cNvPr>
          <p:cNvSpPr txBox="1"/>
          <p:nvPr/>
        </p:nvSpPr>
        <p:spPr>
          <a:xfrm>
            <a:off x="4053397" y="1569199"/>
            <a:ext cx="588209" cy="1200329"/>
          </a:xfrm>
          <a:prstGeom prst="rect">
            <a:avLst/>
          </a:prstGeom>
          <a:noFill/>
        </p:spPr>
        <p:txBody>
          <a:bodyPr wrap="square" rtlCol="0">
            <a:spAutoFit/>
          </a:bodyPr>
          <a:lstStyle/>
          <a:p>
            <a:r>
              <a:rPr kumimoji="1" lang="en-US" altLang="ja-JP" sz="7200" b="1" spc="50" dirty="0">
                <a:ln w="9525" cmpd="sng">
                  <a:solidFill>
                    <a:schemeClr val="tx1"/>
                  </a:solidFill>
                  <a:prstDash val="solid"/>
                </a:ln>
                <a:solidFill>
                  <a:schemeClr val="bg1"/>
                </a:solidFill>
                <a:effectLst>
                  <a:glow rad="38100">
                    <a:schemeClr val="accent1">
                      <a:alpha val="40000"/>
                    </a:schemeClr>
                  </a:glow>
                </a:effectLst>
                <a:latin typeface="New Tegomin"/>
                <a:ea typeface="New Tegomin"/>
              </a:rPr>
              <a:t>-</a:t>
            </a:r>
            <a:endParaRPr kumimoji="1" lang="ja-JP" altLang="en-US" sz="7200" b="1" spc="50" dirty="0">
              <a:ln w="9525" cmpd="sng">
                <a:solidFill>
                  <a:schemeClr val="tx1"/>
                </a:solidFill>
                <a:prstDash val="solid"/>
              </a:ln>
              <a:solidFill>
                <a:schemeClr val="bg1"/>
              </a:solidFill>
              <a:effectLst>
                <a:glow rad="38100">
                  <a:schemeClr val="accent1">
                    <a:alpha val="40000"/>
                  </a:schemeClr>
                </a:glow>
              </a:effectLst>
              <a:latin typeface="New Tegomin"/>
              <a:ea typeface="New Tegomin"/>
            </a:endParaRPr>
          </a:p>
        </p:txBody>
      </p:sp>
      <p:sp>
        <p:nvSpPr>
          <p:cNvPr id="12" name="テキスト ボックス 11">
            <a:extLst>
              <a:ext uri="{FF2B5EF4-FFF2-40B4-BE49-F238E27FC236}">
                <a16:creationId xmlns:a16="http://schemas.microsoft.com/office/drawing/2014/main" id="{593B3582-BF7B-4416-4097-F1A9D71A766F}"/>
              </a:ext>
            </a:extLst>
          </p:cNvPr>
          <p:cNvSpPr txBox="1"/>
          <p:nvPr/>
        </p:nvSpPr>
        <p:spPr>
          <a:xfrm>
            <a:off x="4859275" y="1560504"/>
            <a:ext cx="284052" cy="1200329"/>
          </a:xfrm>
          <a:prstGeom prst="rect">
            <a:avLst/>
          </a:prstGeom>
          <a:noFill/>
        </p:spPr>
        <p:txBody>
          <a:bodyPr wrap="square" rtlCol="0">
            <a:spAutoFit/>
          </a:bodyPr>
          <a:lstStyle/>
          <a:p>
            <a:r>
              <a:rPr kumimoji="1" lang="en-US" altLang="ja-JP" sz="7200" b="1" spc="50" dirty="0">
                <a:ln w="9525" cmpd="sng">
                  <a:solidFill>
                    <a:srgbClr val="FF0000"/>
                  </a:solidFill>
                  <a:prstDash val="solid"/>
                </a:ln>
                <a:solidFill>
                  <a:srgbClr val="70AD47">
                    <a:tint val="1000"/>
                  </a:srgbClr>
                </a:solidFill>
                <a:effectLst>
                  <a:glow rad="38100">
                    <a:schemeClr val="accent1">
                      <a:alpha val="40000"/>
                    </a:schemeClr>
                  </a:glow>
                </a:effectLst>
                <a:latin typeface="New Tegomin"/>
                <a:ea typeface="New Tegomin"/>
              </a:rPr>
              <a:t>6</a:t>
            </a:r>
            <a:endParaRPr kumimoji="1" lang="ja-JP" altLang="en-US" sz="7200" b="1" spc="50" dirty="0">
              <a:ln w="9525" cmpd="sng">
                <a:solidFill>
                  <a:srgbClr val="FF0000"/>
                </a:solidFill>
                <a:prstDash val="solid"/>
              </a:ln>
              <a:solidFill>
                <a:srgbClr val="70AD47">
                  <a:tint val="1000"/>
                </a:srgbClr>
              </a:solidFill>
              <a:effectLst>
                <a:glow rad="38100">
                  <a:schemeClr val="accent1">
                    <a:alpha val="40000"/>
                  </a:schemeClr>
                </a:glow>
              </a:effectLst>
              <a:latin typeface="New Tegomin"/>
              <a:ea typeface="New Tegomin"/>
            </a:endParaRPr>
          </a:p>
        </p:txBody>
      </p:sp>
      <p:sp>
        <p:nvSpPr>
          <p:cNvPr id="29" name="テキスト ボックス 28">
            <a:extLst>
              <a:ext uri="{FF2B5EF4-FFF2-40B4-BE49-F238E27FC236}">
                <a16:creationId xmlns:a16="http://schemas.microsoft.com/office/drawing/2014/main" id="{9215A212-3C36-1151-FE03-AA92566D1AFA}"/>
              </a:ext>
            </a:extLst>
          </p:cNvPr>
          <p:cNvSpPr txBox="1"/>
          <p:nvPr/>
        </p:nvSpPr>
        <p:spPr>
          <a:xfrm>
            <a:off x="1852115" y="4129206"/>
            <a:ext cx="6186467" cy="615553"/>
          </a:xfrm>
          <a:prstGeom prst="rect">
            <a:avLst/>
          </a:prstGeom>
          <a:noFill/>
        </p:spPr>
        <p:txBody>
          <a:bodyPr wrap="square">
            <a:spAutoFit/>
          </a:bodyPr>
          <a:lstStyle/>
          <a:p>
            <a:r>
              <a:rPr kumimoji="1" lang="ja-JP" altLang="en-US" dirty="0">
                <a:solidFill>
                  <a:schemeClr val="bg1"/>
                </a:solidFill>
                <a:latin typeface="New Tegomin"/>
                <a:ea typeface="New Tegomin"/>
              </a:rPr>
              <a:t>必殺技発動時に低確率で</a:t>
            </a:r>
            <a:r>
              <a:rPr kumimoji="1" lang="ja-JP" altLang="en-US" sz="2000" dirty="0">
                <a:solidFill>
                  <a:srgbClr val="FF0000"/>
                </a:solidFill>
                <a:latin typeface="New Tegomin"/>
                <a:ea typeface="New Tegomin"/>
              </a:rPr>
              <a:t>スロー演出</a:t>
            </a:r>
            <a:r>
              <a:rPr kumimoji="1" lang="ja-JP" altLang="en-US" dirty="0">
                <a:solidFill>
                  <a:schemeClr val="bg1"/>
                </a:solidFill>
                <a:latin typeface="New Tegomin"/>
                <a:ea typeface="New Tegomin"/>
              </a:rPr>
              <a:t>が掛かる。</a:t>
            </a:r>
            <a:endParaRPr kumimoji="1" lang="en-US" altLang="ja-JP" dirty="0">
              <a:solidFill>
                <a:schemeClr val="bg1"/>
              </a:solidFill>
              <a:latin typeface="New Tegomin"/>
              <a:ea typeface="New Tegomin"/>
            </a:endParaRPr>
          </a:p>
          <a:p>
            <a:r>
              <a:rPr kumimoji="1" lang="ja-JP" altLang="en-US" dirty="0">
                <a:solidFill>
                  <a:schemeClr val="bg1"/>
                </a:solidFill>
                <a:latin typeface="New Tegomin"/>
                <a:ea typeface="New Tegomin"/>
              </a:rPr>
              <a:t>その際距離問わず必ずゴールする。尚、得点は</a:t>
            </a:r>
            <a:r>
              <a:rPr kumimoji="1" lang="en-US" altLang="ja-JP" dirty="0">
                <a:solidFill>
                  <a:schemeClr val="bg1"/>
                </a:solidFill>
                <a:latin typeface="New Tegomin"/>
                <a:ea typeface="New Tegomin"/>
              </a:rPr>
              <a:t>1</a:t>
            </a:r>
            <a:r>
              <a:rPr kumimoji="1" lang="ja-JP" altLang="en-US" dirty="0">
                <a:solidFill>
                  <a:schemeClr val="bg1"/>
                </a:solidFill>
                <a:latin typeface="New Tegomin"/>
                <a:ea typeface="New Tegomin"/>
              </a:rPr>
              <a:t>点となる</a:t>
            </a:r>
            <a:endParaRPr kumimoji="1" lang="en-US" altLang="ja-JP" dirty="0">
              <a:solidFill>
                <a:schemeClr val="bg1"/>
              </a:solidFill>
              <a:latin typeface="New Tegomin"/>
              <a:ea typeface="New Tegomin"/>
            </a:endParaRPr>
          </a:p>
        </p:txBody>
      </p:sp>
    </p:spTree>
    <p:extLst>
      <p:ext uri="{BB962C8B-B14F-4D97-AF65-F5344CB8AC3E}">
        <p14:creationId xmlns:p14="http://schemas.microsoft.com/office/powerpoint/2010/main" val="26301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4572000" y="0"/>
            <a:ext cx="4572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6" name="Picture 28" descr="ハロウィンの背景素材（紫）">
            <a:extLst>
              <a:ext uri="{FF2B5EF4-FFF2-40B4-BE49-F238E27FC236}">
                <a16:creationId xmlns:a16="http://schemas.microsoft.com/office/drawing/2014/main" id="{0C9AA969-1A0A-33AD-2792-799A7E64962E}"/>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4448858" y="-589084"/>
            <a:ext cx="4767878" cy="5732584"/>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4103412" y="-90311"/>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広報、宣伝</a:t>
            </a:r>
          </a:p>
        </p:txBody>
      </p:sp>
      <p:sp>
        <p:nvSpPr>
          <p:cNvPr id="70" name="Google Shape;70;p14"/>
          <p:cNvSpPr txBox="1">
            <a:spLocks noGrp="1"/>
          </p:cNvSpPr>
          <p:nvPr>
            <p:ph type="body" idx="2"/>
          </p:nvPr>
        </p:nvSpPr>
        <p:spPr>
          <a:xfrm>
            <a:off x="4572000" y="1045187"/>
            <a:ext cx="4572000" cy="4214024"/>
          </a:xfrm>
        </p:spPr>
        <p:txBody>
          <a:bodyPr spcFirstLastPara="1" wrap="square" lIns="91425" tIns="91425" rIns="91425" bIns="91425" anchor="ctr" anchorCtr="0">
            <a:normAutofit fontScale="92500" lnSpcReduction="20000"/>
          </a:bodyPr>
          <a:lstStyle/>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作中のステージにもこっそり登場するアイドル</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野束リコ</a:t>
            </a:r>
            <a:r>
              <a:rPr lang="en-US" altLang="ja-JP" sz="1600" dirty="0">
                <a:solidFill>
                  <a:schemeClr val="bg1"/>
                </a:solidFill>
                <a:latin typeface="New Tegomin"/>
                <a:ea typeface="New Tegomin"/>
              </a:rPr>
              <a:t>』</a:t>
            </a: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公式</a:t>
            </a:r>
            <a:r>
              <a:rPr lang="en-US" altLang="ja-JP" sz="1600" dirty="0" err="1">
                <a:solidFill>
                  <a:schemeClr val="bg1"/>
                </a:solidFill>
                <a:latin typeface="New Tegomin"/>
                <a:ea typeface="New Tegomin"/>
              </a:rPr>
              <a:t>Youtube</a:t>
            </a:r>
            <a:r>
              <a:rPr lang="ja-JP" altLang="en-US" sz="1600" dirty="0">
                <a:solidFill>
                  <a:schemeClr val="bg1"/>
                </a:solidFill>
                <a:latin typeface="New Tegomin"/>
                <a:ea typeface="New Tegomin"/>
              </a:rPr>
              <a:t>チャンネル「世界のみんなを笑顔に！おざしき娘ちゃんねる☆≧▽≦☆ 」を開設</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チャンネル内で</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曲「笑うあなたに福キタる！！」を発表</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動画内にてゲームの操作説明及び実践、魅力を発信！</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en-US" altLang="ja-JP" sz="1600" dirty="0">
                <a:solidFill>
                  <a:schemeClr val="bg1"/>
                </a:solidFill>
                <a:latin typeface="New Tegomin"/>
                <a:ea typeface="New Tegomin"/>
              </a:rPr>
              <a:t>X(</a:t>
            </a:r>
            <a:r>
              <a:rPr lang="ja-JP" altLang="en-US" sz="1600" dirty="0">
                <a:solidFill>
                  <a:schemeClr val="bg1"/>
                </a:solidFill>
                <a:latin typeface="New Tegomin"/>
                <a:ea typeface="New Tegomin"/>
              </a:rPr>
              <a:t>旧</a:t>
            </a:r>
            <a:r>
              <a:rPr lang="en-US" altLang="ja-JP" sz="1600" dirty="0">
                <a:solidFill>
                  <a:schemeClr val="bg1"/>
                </a:solidFill>
                <a:latin typeface="New Tegomin"/>
                <a:ea typeface="New Tegomin"/>
              </a:rPr>
              <a:t>:twitter)</a:t>
            </a:r>
            <a:r>
              <a:rPr lang="ja-JP" altLang="en-US" sz="1600" dirty="0">
                <a:solidFill>
                  <a:schemeClr val="bg1"/>
                </a:solidFill>
                <a:latin typeface="New Tegomin"/>
                <a:ea typeface="New Tegomin"/>
              </a:rPr>
              <a:t>では野束リコちゃんが食べた美味しいお店を発信し、主にグッズの宣伝や大会の告知などを行う</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p:txBody>
      </p:sp>
      <p:pic>
        <p:nvPicPr>
          <p:cNvPr id="3" name="図 2" descr="ダイアグラム&#10;&#10;自動的に生成された説明">
            <a:extLst>
              <a:ext uri="{FF2B5EF4-FFF2-40B4-BE49-F238E27FC236}">
                <a16:creationId xmlns:a16="http://schemas.microsoft.com/office/drawing/2014/main" id="{F9401D8B-12D9-693D-6968-7294192DEE8A}"/>
              </a:ext>
            </a:extLst>
          </p:cNvPr>
          <p:cNvPicPr>
            <a:picLocks noChangeAspect="1"/>
          </p:cNvPicPr>
          <p:nvPr/>
        </p:nvPicPr>
        <p:blipFill>
          <a:blip r:embed="rId4"/>
          <a:stretch>
            <a:fillRect/>
          </a:stretch>
        </p:blipFill>
        <p:spPr>
          <a:xfrm>
            <a:off x="0" y="12700"/>
            <a:ext cx="4572000" cy="5143500"/>
          </a:xfrm>
          <a:prstGeom prst="rect">
            <a:avLst/>
          </a:prstGeom>
        </p:spPr>
      </p:pic>
      <p:sp>
        <p:nvSpPr>
          <p:cNvPr id="4" name="テキスト ボックス 3">
            <a:extLst>
              <a:ext uri="{FF2B5EF4-FFF2-40B4-BE49-F238E27FC236}">
                <a16:creationId xmlns:a16="http://schemas.microsoft.com/office/drawing/2014/main" id="{FAD324A6-C2C9-80EE-120A-43FC9D70B6FC}"/>
              </a:ext>
            </a:extLst>
          </p:cNvPr>
          <p:cNvSpPr txBox="1"/>
          <p:nvPr/>
        </p:nvSpPr>
        <p:spPr>
          <a:xfrm>
            <a:off x="0" y="4702950"/>
            <a:ext cx="800219" cy="461665"/>
          </a:xfrm>
          <a:prstGeom prst="rect">
            <a:avLst/>
          </a:prstGeom>
          <a:noFill/>
        </p:spPr>
        <p:txBody>
          <a:bodyPr wrap="none" rtlCol="0">
            <a:spAutoFit/>
          </a:bodyPr>
          <a:lstStyle/>
          <a:p>
            <a:r>
              <a:rPr kumimoji="1" lang="ja-JP" altLang="en-US" sz="2400" dirty="0">
                <a:latin typeface="BIZ UD明朝 Medium" panose="02020500000000000000" pitchFamily="17" charset="-128"/>
                <a:ea typeface="BIZ UD明朝 Medium" panose="02020500000000000000" pitchFamily="17" charset="-128"/>
              </a:rPr>
              <a:t>原案</a:t>
            </a:r>
          </a:p>
        </p:txBody>
      </p:sp>
      <p:sp>
        <p:nvSpPr>
          <p:cNvPr id="2" name="テキスト ボックス 1">
            <a:extLst>
              <a:ext uri="{FF2B5EF4-FFF2-40B4-BE49-F238E27FC236}">
                <a16:creationId xmlns:a16="http://schemas.microsoft.com/office/drawing/2014/main" id="{28457B8B-43A3-59A5-CAD3-DFCB9DF93938}"/>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- 13 -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299836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Picture 28" descr="ハロウィンの背景素材（紫）">
            <a:extLst>
              <a:ext uri="{FF2B5EF4-FFF2-40B4-BE49-F238E27FC236}">
                <a16:creationId xmlns:a16="http://schemas.microsoft.com/office/drawing/2014/main" id="{5B89E248-EBDC-D144-CFEA-9F4CEFA0FFC7}"/>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1492191" y="100189"/>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US" altLang="ja-JP" sz="1800" dirty="0">
                <a:solidFill>
                  <a:schemeClr val="bg1"/>
                </a:solidFill>
                <a:latin typeface="New Tegomin"/>
                <a:ea typeface="New Tegomin"/>
              </a:rPr>
              <a:t>【</a:t>
            </a:r>
            <a:r>
              <a:rPr lang="ja-JP" altLang="en-US" sz="1800" dirty="0">
                <a:solidFill>
                  <a:schemeClr val="bg1"/>
                </a:solidFill>
                <a:latin typeface="New Tegomin"/>
                <a:ea typeface="New Tegomin"/>
              </a:rPr>
              <a:t>備考</a:t>
            </a:r>
            <a:r>
              <a:rPr lang="en-US" altLang="ja-JP" sz="1800" dirty="0">
                <a:solidFill>
                  <a:schemeClr val="bg1"/>
                </a:solidFill>
                <a:latin typeface="New Tegomin"/>
                <a:ea typeface="New Tegomin"/>
              </a:rPr>
              <a:t>】</a:t>
            </a:r>
            <a:endParaRPr lang="ja-JP" altLang="en-US" sz="1800" dirty="0">
              <a:solidFill>
                <a:schemeClr val="bg1"/>
              </a:solidFill>
              <a:latin typeface="New Tegomin"/>
              <a:ea typeface="New Tegomin"/>
            </a:endParaRPr>
          </a:p>
        </p:txBody>
      </p:sp>
      <p:sp>
        <p:nvSpPr>
          <p:cNvPr id="4" name="テキスト ボックス 3">
            <a:extLst>
              <a:ext uri="{FF2B5EF4-FFF2-40B4-BE49-F238E27FC236}">
                <a16:creationId xmlns:a16="http://schemas.microsoft.com/office/drawing/2014/main" id="{FAD324A6-C2C9-80EE-120A-43FC9D70B6FC}"/>
              </a:ext>
            </a:extLst>
          </p:cNvPr>
          <p:cNvSpPr txBox="1"/>
          <p:nvPr/>
        </p:nvSpPr>
        <p:spPr>
          <a:xfrm>
            <a:off x="0" y="4702950"/>
            <a:ext cx="800219" cy="461665"/>
          </a:xfrm>
          <a:prstGeom prst="rect">
            <a:avLst/>
          </a:prstGeom>
          <a:noFill/>
        </p:spPr>
        <p:txBody>
          <a:bodyPr wrap="none" rtlCol="0">
            <a:spAutoFit/>
          </a:bodyPr>
          <a:lstStyle/>
          <a:p>
            <a:r>
              <a:rPr kumimoji="1" lang="ja-JP" altLang="en-US" sz="2400" dirty="0">
                <a:latin typeface="BIZ UD明朝 Medium" panose="02020500000000000000" pitchFamily="17" charset="-128"/>
                <a:ea typeface="BIZ UD明朝 Medium" panose="02020500000000000000" pitchFamily="17" charset="-128"/>
              </a:rPr>
              <a:t>原案</a:t>
            </a:r>
          </a:p>
        </p:txBody>
      </p:sp>
      <p:sp>
        <p:nvSpPr>
          <p:cNvPr id="2" name="Google Shape;69;p14">
            <a:extLst>
              <a:ext uri="{FF2B5EF4-FFF2-40B4-BE49-F238E27FC236}">
                <a16:creationId xmlns:a16="http://schemas.microsoft.com/office/drawing/2014/main" id="{58FB5D8F-B3CA-F9F2-494B-ABFF703A3294}"/>
              </a:ext>
            </a:extLst>
          </p:cNvPr>
          <p:cNvSpPr txBox="1">
            <a:spLocks/>
          </p:cNvSpPr>
          <p:nvPr/>
        </p:nvSpPr>
        <p:spPr>
          <a:xfrm>
            <a:off x="257204" y="2174032"/>
            <a:ext cx="8705791" cy="4121306"/>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b" anchorCtr="0">
            <a:normAutofit fontScale="925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r>
              <a:rPr lang="ja-JP" altLang="en-US" sz="1800" u="sng" dirty="0">
                <a:solidFill>
                  <a:schemeClr val="bg1"/>
                </a:solidFill>
                <a:latin typeface="New Tegomin"/>
                <a:ea typeface="New Tegomin"/>
              </a:rPr>
              <a:t>なぜモンスターなのか？</a:t>
            </a:r>
            <a:endParaRPr lang="en-US" altLang="ja-JP" sz="1800" u="sng"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マリオやポケモンなど世界的に有名な</a:t>
            </a:r>
            <a:r>
              <a:rPr lang="en-US" altLang="ja-JP" sz="1800" dirty="0">
                <a:solidFill>
                  <a:schemeClr val="bg1"/>
                </a:solidFill>
                <a:latin typeface="New Tegomin"/>
                <a:ea typeface="New Tegomin"/>
              </a:rPr>
              <a:t>IP</a:t>
            </a:r>
            <a:r>
              <a:rPr lang="ja-JP" altLang="en-US" sz="1800" dirty="0">
                <a:solidFill>
                  <a:schemeClr val="bg1"/>
                </a:solidFill>
                <a:latin typeface="New Tegomin"/>
                <a:ea typeface="New Tegomin"/>
              </a:rPr>
              <a:t>の特徴から人外であるキャラクターの方が</a:t>
            </a:r>
            <a:r>
              <a:rPr lang="ja-JP" altLang="en-US" sz="2000" dirty="0">
                <a:solidFill>
                  <a:srgbClr val="FF0000"/>
                </a:solidFill>
                <a:latin typeface="New Tegomin"/>
                <a:ea typeface="New Tegomin"/>
              </a:rPr>
              <a:t>親しみやすさ</a:t>
            </a:r>
            <a:r>
              <a:rPr lang="ja-JP" altLang="en-US" sz="1800" dirty="0">
                <a:solidFill>
                  <a:schemeClr val="bg1"/>
                </a:solidFill>
                <a:latin typeface="New Tegomin"/>
                <a:ea typeface="New Tegomin"/>
              </a:rPr>
              <a:t>が生まれるのではないかと考えた。根拠として子供に人気な</a:t>
            </a:r>
            <a:r>
              <a:rPr lang="en-US" altLang="ja-JP" sz="1800" dirty="0">
                <a:solidFill>
                  <a:schemeClr val="bg1"/>
                </a:solidFill>
                <a:latin typeface="New Tegomin"/>
                <a:ea typeface="New Tegomin"/>
              </a:rPr>
              <a:t>IP</a:t>
            </a:r>
            <a:r>
              <a:rPr lang="ja-JP" altLang="en-US" sz="1800" dirty="0">
                <a:solidFill>
                  <a:schemeClr val="bg1"/>
                </a:solidFill>
                <a:latin typeface="New Tegomin"/>
                <a:ea typeface="New Tegomin"/>
              </a:rPr>
              <a:t>に上記の</a:t>
            </a:r>
            <a:r>
              <a:rPr lang="en-US" altLang="ja-JP" sz="1800" dirty="0">
                <a:solidFill>
                  <a:schemeClr val="bg1"/>
                </a:solidFill>
                <a:latin typeface="New Tegomin"/>
                <a:ea typeface="New Tegomin"/>
              </a:rPr>
              <a:t>2</a:t>
            </a:r>
            <a:r>
              <a:rPr lang="ja-JP" altLang="en-US" sz="1800" dirty="0">
                <a:solidFill>
                  <a:schemeClr val="bg1"/>
                </a:solidFill>
                <a:latin typeface="New Tegomin"/>
                <a:ea typeface="New Tegomin"/>
              </a:rPr>
              <a:t>作品の他にスプラトゥーンやどうぶつの森がある。世界展開やグッズ化のしやすさなどを見通し、日本古来の妖怪</a:t>
            </a:r>
            <a:r>
              <a:rPr lang="en-US" altLang="ja-JP" sz="1800" dirty="0">
                <a:solidFill>
                  <a:schemeClr val="bg1"/>
                </a:solidFill>
                <a:latin typeface="New Tegomin"/>
                <a:ea typeface="New Tegomin"/>
              </a:rPr>
              <a:t>(=</a:t>
            </a:r>
            <a:r>
              <a:rPr lang="ja-JP" altLang="en-US" sz="1800" dirty="0">
                <a:solidFill>
                  <a:schemeClr val="bg1"/>
                </a:solidFill>
                <a:latin typeface="New Tegomin"/>
                <a:ea typeface="New Tegomin"/>
              </a:rPr>
              <a:t>モンスター</a:t>
            </a:r>
            <a:r>
              <a:rPr lang="en-US" altLang="ja-JP" sz="1800" dirty="0">
                <a:solidFill>
                  <a:schemeClr val="bg1"/>
                </a:solidFill>
                <a:latin typeface="New Tegomin"/>
                <a:ea typeface="New Tegomin"/>
              </a:rPr>
              <a:t>)</a:t>
            </a:r>
            <a:r>
              <a:rPr lang="ja-JP" altLang="en-US" sz="1800" dirty="0">
                <a:solidFill>
                  <a:schemeClr val="bg1"/>
                </a:solidFill>
                <a:latin typeface="New Tegomin"/>
                <a:ea typeface="New Tegomin"/>
              </a:rPr>
              <a:t>という枠に留めず追加パックの事も見通し、モンスターとした。コンテンツを動かしやすくする為にもストーリーも細部まで決めず大まかにした。</a:t>
            </a: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r>
              <a:rPr lang="ja-JP" altLang="en-US" sz="1800" u="sng" dirty="0">
                <a:solidFill>
                  <a:schemeClr val="bg1"/>
                </a:solidFill>
                <a:latin typeface="New Tegomin"/>
                <a:ea typeface="New Tegomin"/>
              </a:rPr>
              <a:t>なぜフットサルなの？</a:t>
            </a:r>
            <a:endParaRPr lang="en-US" altLang="ja-JP" sz="1800" u="sng"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ホッケーやブラインドサッカー、ラグビーの案があったが一番の理由はフットサルは</a:t>
            </a:r>
            <a:r>
              <a:rPr lang="ja-JP" altLang="en-US" sz="2000" dirty="0">
                <a:solidFill>
                  <a:srgbClr val="FF0000"/>
                </a:solidFill>
                <a:latin typeface="New Tegomin"/>
                <a:ea typeface="New Tegomin"/>
              </a:rPr>
              <a:t>身近にある</a:t>
            </a:r>
            <a:r>
              <a:rPr lang="ja-JP" altLang="en-US" sz="1800" dirty="0">
                <a:solidFill>
                  <a:schemeClr val="bg1"/>
                </a:solidFill>
                <a:latin typeface="New Tegomin"/>
                <a:ea typeface="New Tegomin"/>
              </a:rPr>
              <a:t>スポーツだからである。少人数ででき、子供達だけでも気軽に出来るためである。</a:t>
            </a: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r>
              <a:rPr lang="ja-JP" altLang="en-US" sz="1800" u="sng" dirty="0">
                <a:solidFill>
                  <a:schemeClr val="bg1"/>
                </a:solidFill>
                <a:latin typeface="New Tegomin"/>
                <a:ea typeface="New Tegomin"/>
              </a:rPr>
              <a:t>二次創作等のガイドライン</a:t>
            </a:r>
            <a:endParaRPr lang="en-US" altLang="ja-JP" sz="1800" u="sng"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社会通念上不適切だと判断されるもの、他者の権利を侵害するもの</a:t>
            </a:r>
            <a:endParaRPr lang="en-US" altLang="ja-JP" sz="1800"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露骨な卑猥的表現など以外は全て受諾するつもりである。</a:t>
            </a:r>
            <a:endParaRPr lang="en-US" altLang="ja-JP" sz="1800" dirty="0">
              <a:solidFill>
                <a:schemeClr val="bg1"/>
              </a:solidFill>
              <a:latin typeface="New Tegomin"/>
              <a:ea typeface="New Tegomin"/>
            </a:endParaRPr>
          </a:p>
          <a:p>
            <a:pPr algn="l">
              <a:lnSpc>
                <a:spcPct val="90000"/>
              </a:lnSpc>
            </a:pPr>
            <a:r>
              <a:rPr lang="ja-JP" altLang="en-US" sz="1800" dirty="0">
                <a:solidFill>
                  <a:schemeClr val="bg1"/>
                </a:solidFill>
                <a:latin typeface="New Tegomin"/>
                <a:ea typeface="New Tegomin"/>
              </a:rPr>
              <a:t>その根底にあるのはまず</a:t>
            </a:r>
            <a:r>
              <a:rPr lang="ja-JP" altLang="en-US" sz="2000" dirty="0">
                <a:solidFill>
                  <a:srgbClr val="FF0000"/>
                </a:solidFill>
                <a:latin typeface="New Tegomin"/>
                <a:ea typeface="New Tegomin"/>
              </a:rPr>
              <a:t>知ってもらう事</a:t>
            </a:r>
            <a:r>
              <a:rPr lang="ja-JP" altLang="en-US" sz="1800" dirty="0">
                <a:solidFill>
                  <a:schemeClr val="bg1"/>
                </a:solidFill>
                <a:latin typeface="New Tegomin"/>
                <a:ea typeface="New Tegomin"/>
              </a:rPr>
              <a:t>が得策と感じているからである。</a:t>
            </a: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p:txBody>
      </p:sp>
      <p:sp>
        <p:nvSpPr>
          <p:cNvPr id="5" name="テキスト ボックス 4">
            <a:extLst>
              <a:ext uri="{FF2B5EF4-FFF2-40B4-BE49-F238E27FC236}">
                <a16:creationId xmlns:a16="http://schemas.microsoft.com/office/drawing/2014/main" id="{44830A72-354B-D26D-113D-3303D178E7F3}"/>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- 14 -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397606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Picture 28" descr="ハロウィンの背景素材（紫）">
            <a:extLst>
              <a:ext uri="{FF2B5EF4-FFF2-40B4-BE49-F238E27FC236}">
                <a16:creationId xmlns:a16="http://schemas.microsoft.com/office/drawing/2014/main" id="{5B89E248-EBDC-D144-CFEA-9F4CEFA0FFC7}"/>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1492191" y="100189"/>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US" altLang="ja-JP" sz="1800" dirty="0">
                <a:solidFill>
                  <a:schemeClr val="bg1"/>
                </a:solidFill>
                <a:latin typeface="New Tegomin"/>
                <a:ea typeface="New Tegomin"/>
              </a:rPr>
              <a:t>【</a:t>
            </a:r>
            <a:r>
              <a:rPr lang="ja-JP" altLang="en-US" sz="1800" dirty="0">
                <a:solidFill>
                  <a:schemeClr val="bg1"/>
                </a:solidFill>
                <a:latin typeface="New Tegomin"/>
                <a:ea typeface="New Tegomin"/>
              </a:rPr>
              <a:t>反省</a:t>
            </a:r>
            <a:r>
              <a:rPr lang="en-US" altLang="ja-JP" sz="1800" dirty="0">
                <a:solidFill>
                  <a:schemeClr val="bg1"/>
                </a:solidFill>
                <a:latin typeface="New Tegomin"/>
                <a:ea typeface="New Tegomin"/>
              </a:rPr>
              <a:t>】</a:t>
            </a:r>
            <a:endParaRPr lang="ja-JP" altLang="en-US" sz="1800" dirty="0">
              <a:solidFill>
                <a:schemeClr val="bg1"/>
              </a:solidFill>
              <a:latin typeface="New Tegomin"/>
              <a:ea typeface="New Tegomin"/>
            </a:endParaRPr>
          </a:p>
        </p:txBody>
      </p:sp>
      <p:sp>
        <p:nvSpPr>
          <p:cNvPr id="4" name="テキスト ボックス 3">
            <a:extLst>
              <a:ext uri="{FF2B5EF4-FFF2-40B4-BE49-F238E27FC236}">
                <a16:creationId xmlns:a16="http://schemas.microsoft.com/office/drawing/2014/main" id="{FAD324A6-C2C9-80EE-120A-43FC9D70B6FC}"/>
              </a:ext>
            </a:extLst>
          </p:cNvPr>
          <p:cNvSpPr txBox="1"/>
          <p:nvPr/>
        </p:nvSpPr>
        <p:spPr>
          <a:xfrm>
            <a:off x="0" y="4702950"/>
            <a:ext cx="800219" cy="461665"/>
          </a:xfrm>
          <a:prstGeom prst="rect">
            <a:avLst/>
          </a:prstGeom>
          <a:noFill/>
        </p:spPr>
        <p:txBody>
          <a:bodyPr wrap="none" rtlCol="0">
            <a:spAutoFit/>
          </a:bodyPr>
          <a:lstStyle/>
          <a:p>
            <a:r>
              <a:rPr kumimoji="1" lang="ja-JP" altLang="en-US" sz="2400" dirty="0">
                <a:latin typeface="BIZ UD明朝 Medium" panose="02020500000000000000" pitchFamily="17" charset="-128"/>
                <a:ea typeface="BIZ UD明朝 Medium" panose="02020500000000000000" pitchFamily="17" charset="-128"/>
              </a:rPr>
              <a:t>原案</a:t>
            </a:r>
          </a:p>
        </p:txBody>
      </p:sp>
      <p:sp>
        <p:nvSpPr>
          <p:cNvPr id="2" name="Google Shape;69;p14">
            <a:extLst>
              <a:ext uri="{FF2B5EF4-FFF2-40B4-BE49-F238E27FC236}">
                <a16:creationId xmlns:a16="http://schemas.microsoft.com/office/drawing/2014/main" id="{58FB5D8F-B3CA-F9F2-494B-ABFF703A3294}"/>
              </a:ext>
            </a:extLst>
          </p:cNvPr>
          <p:cNvSpPr txBox="1">
            <a:spLocks/>
          </p:cNvSpPr>
          <p:nvPr/>
        </p:nvSpPr>
        <p:spPr>
          <a:xfrm>
            <a:off x="208689" y="942612"/>
            <a:ext cx="8705791" cy="420088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r>
              <a:rPr lang="ja-JP" altLang="en-US" sz="1800" dirty="0">
                <a:solidFill>
                  <a:schemeClr val="bg1"/>
                </a:solidFill>
                <a:latin typeface="New Tegomin"/>
                <a:ea typeface="New Tegomin"/>
              </a:rPr>
              <a:t>矛盾点、オリジナリティ、ニーズを考慮するがあまりに当初の目的と逸れてしまう事が多々あった。キャラクターも何体か考案していたが、結局絵にすることは出来ず、かなりの時間を要してしまった。振り返ると説明会に参加された様々な企業様から痛いくらいに突っ込まれたおかげで悔しさをバネに企画書に対する熱意をぶつけることが出来た。また企画書制作の大変さを痛感した一か月であったが確実に自分のためになったと思う。</a:t>
            </a: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a:p>
            <a:pPr algn="l">
              <a:lnSpc>
                <a:spcPct val="90000"/>
              </a:lnSpc>
            </a:pPr>
            <a:endParaRPr lang="en-US" altLang="ja-JP" sz="1800" dirty="0">
              <a:solidFill>
                <a:schemeClr val="bg1"/>
              </a:solidFill>
              <a:latin typeface="New Tegomin"/>
              <a:ea typeface="New Tegomin"/>
            </a:endParaRPr>
          </a:p>
        </p:txBody>
      </p:sp>
      <p:sp>
        <p:nvSpPr>
          <p:cNvPr id="5" name="テキスト ボックス 4">
            <a:extLst>
              <a:ext uri="{FF2B5EF4-FFF2-40B4-BE49-F238E27FC236}">
                <a16:creationId xmlns:a16="http://schemas.microsoft.com/office/drawing/2014/main" id="{44830A72-354B-D26D-113D-3303D178E7F3}"/>
              </a:ext>
            </a:extLst>
          </p:cNvPr>
          <p:cNvSpPr txBox="1"/>
          <p:nvPr/>
        </p:nvSpPr>
        <p:spPr>
          <a:xfrm>
            <a:off x="4053397" y="4835465"/>
            <a:ext cx="739305"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- 15 -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324412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 name="Picture 28" descr="ハロウィンの背景素材（紫）">
            <a:extLst>
              <a:ext uri="{FF2B5EF4-FFF2-40B4-BE49-F238E27FC236}">
                <a16:creationId xmlns:a16="http://schemas.microsoft.com/office/drawing/2014/main" id="{6E91E21B-A6CA-E0FE-A99C-F2A49EBC4AFF}"/>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70;p14"/>
          <p:cNvSpPr txBox="1">
            <a:spLocks noGrp="1"/>
          </p:cNvSpPr>
          <p:nvPr>
            <p:ph type="body" idx="2"/>
          </p:nvPr>
        </p:nvSpPr>
        <p:spPr>
          <a:xfrm>
            <a:off x="158044" y="557424"/>
            <a:ext cx="5394656" cy="4364138"/>
          </a:xfrm>
        </p:spPr>
        <p:txBody>
          <a:bodyPr spcFirstLastPara="1" wrap="square" lIns="91425" tIns="91425" rIns="91425" bIns="91425" anchor="ctr" anchorCtr="0">
            <a:normAutofit/>
          </a:bodyPr>
          <a:lstStyle/>
          <a:p>
            <a:pPr marL="0" lvl="0" indent="0" rtl="0">
              <a:lnSpc>
                <a:spcPct val="105000"/>
              </a:lnSpc>
              <a:spcBef>
                <a:spcPts val="0"/>
              </a:spcBef>
              <a:spcAft>
                <a:spcPts val="600"/>
              </a:spcAft>
              <a:buNone/>
            </a:pPr>
            <a:br>
              <a:rPr lang="en-US" altLang="ja-JP" sz="1600" dirty="0">
                <a:solidFill>
                  <a:schemeClr val="bg1"/>
                </a:solidFill>
                <a:latin typeface="New Tegomin"/>
                <a:ea typeface="New Tegomin"/>
              </a:rPr>
            </a:br>
            <a:r>
              <a:rPr lang="ja-JP" altLang="en-US" sz="1600" dirty="0">
                <a:solidFill>
                  <a:schemeClr val="bg1"/>
                </a:solidFill>
                <a:latin typeface="New Tegomin"/>
                <a:ea typeface="New Tegomin"/>
              </a:rPr>
              <a:t>キャッチコピー </a:t>
            </a:r>
            <a:r>
              <a:rPr lang="en-US" altLang="ja-JP" sz="1600" dirty="0">
                <a:solidFill>
                  <a:schemeClr val="bg1"/>
                </a:solidFill>
                <a:latin typeface="New Tegomin"/>
                <a:ea typeface="New Tegomin"/>
              </a:rPr>
              <a:t>:</a:t>
            </a:r>
          </a:p>
          <a:p>
            <a:pPr marL="0" lvl="0" indent="0" rtl="0">
              <a:lnSpc>
                <a:spcPct val="105000"/>
              </a:lnSpc>
              <a:spcBef>
                <a:spcPts val="0"/>
              </a:spcBef>
              <a:spcAft>
                <a:spcPts val="600"/>
              </a:spcAft>
              <a:buNone/>
            </a:pPr>
            <a:r>
              <a:rPr lang="en-US" altLang="ja-JP" sz="1600" dirty="0">
                <a:solidFill>
                  <a:schemeClr val="bg1"/>
                </a:solidFill>
                <a:latin typeface="New Tegomin"/>
                <a:ea typeface="New Tegomin"/>
              </a:rPr>
              <a:t>『</a:t>
            </a:r>
            <a:r>
              <a:rPr lang="ja-JP" altLang="en-US" sz="1600" dirty="0">
                <a:solidFill>
                  <a:schemeClr val="tx1"/>
                </a:solidFill>
                <a:latin typeface="New Tegomin"/>
                <a:ea typeface="New Tegomin"/>
              </a:rPr>
              <a:t> </a:t>
            </a:r>
            <a:r>
              <a:rPr lang="ja-JP" altLang="en-US" sz="1600" dirty="0">
                <a:solidFill>
                  <a:schemeClr val="bg1"/>
                </a:solidFill>
                <a:latin typeface="New Tegomin"/>
                <a:ea typeface="New Tegomin"/>
              </a:rPr>
              <a:t>愉快！痛快！ホラーフットサル</a:t>
            </a:r>
            <a:r>
              <a:rPr lang="en-US" altLang="ja-JP" sz="1600" dirty="0">
                <a:solidFill>
                  <a:schemeClr val="bg1"/>
                </a:solidFill>
                <a:latin typeface="New Tegomin"/>
                <a:ea typeface="New Tegomin"/>
              </a:rPr>
              <a:t>!』</a:t>
            </a: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テーマ：フットサル</a:t>
            </a:r>
            <a:r>
              <a:rPr lang="en-US" altLang="ja-JP" sz="1600" dirty="0">
                <a:solidFill>
                  <a:schemeClr val="bg1"/>
                </a:solidFill>
                <a:latin typeface="New Tegomin"/>
                <a:ea typeface="New Tegomin"/>
              </a:rPr>
              <a:t> × </a:t>
            </a:r>
            <a:r>
              <a:rPr lang="ja-JP" altLang="en-US" sz="1600" dirty="0">
                <a:solidFill>
                  <a:schemeClr val="bg1"/>
                </a:solidFill>
                <a:latin typeface="New Tegomin"/>
                <a:ea typeface="New Tegomin"/>
              </a:rPr>
              <a:t>ホラー</a:t>
            </a: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ターゲット：</a:t>
            </a:r>
            <a:r>
              <a:rPr lang="en-US" altLang="ja-JP" sz="1600" dirty="0">
                <a:solidFill>
                  <a:schemeClr val="bg1"/>
                </a:solidFill>
                <a:latin typeface="New Tegomin"/>
                <a:ea typeface="New Tegomin"/>
              </a:rPr>
              <a:t>6</a:t>
            </a:r>
            <a:r>
              <a:rPr lang="ja-JP" altLang="en-US" sz="1600" dirty="0">
                <a:solidFill>
                  <a:schemeClr val="bg1"/>
                </a:solidFill>
                <a:latin typeface="New Tegomin"/>
                <a:ea typeface="New Tegomin"/>
              </a:rPr>
              <a:t>歳～</a:t>
            </a:r>
            <a:r>
              <a:rPr lang="en-US" altLang="ja-JP" sz="1600" dirty="0">
                <a:solidFill>
                  <a:schemeClr val="bg1"/>
                </a:solidFill>
                <a:latin typeface="New Tegomin"/>
                <a:ea typeface="New Tegomin"/>
              </a:rPr>
              <a:t>15</a:t>
            </a:r>
            <a:r>
              <a:rPr lang="ja-JP" altLang="en-US" sz="1600" dirty="0">
                <a:solidFill>
                  <a:schemeClr val="bg1"/>
                </a:solidFill>
                <a:latin typeface="New Tegomin"/>
                <a:ea typeface="New Tegomin"/>
              </a:rPr>
              <a:t>歳の小中学生</a:t>
            </a: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プラットフォーム：</a:t>
            </a:r>
            <a:r>
              <a:rPr lang="en-US" altLang="ja-JP" sz="1600" dirty="0">
                <a:solidFill>
                  <a:schemeClr val="bg1"/>
                </a:solidFill>
                <a:latin typeface="New Tegomin"/>
                <a:ea typeface="New Tegomin"/>
              </a:rPr>
              <a:t>Nintendo Switch</a:t>
            </a: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ジャンル </a:t>
            </a:r>
            <a:r>
              <a:rPr lang="en-US" altLang="ja-JP" sz="1600" dirty="0">
                <a:solidFill>
                  <a:schemeClr val="bg1"/>
                </a:solidFill>
                <a:latin typeface="New Tegomin"/>
                <a:ea typeface="New Tegomin"/>
              </a:rPr>
              <a:t>: </a:t>
            </a:r>
            <a:r>
              <a:rPr lang="ja-JP" altLang="en-US" sz="1600" dirty="0">
                <a:solidFill>
                  <a:schemeClr val="bg1"/>
                </a:solidFill>
                <a:latin typeface="New Tegomin"/>
                <a:ea typeface="New Tegomin"/>
              </a:rPr>
              <a:t>アクションフットサル</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プレイ人数 </a:t>
            </a:r>
            <a:r>
              <a:rPr lang="en-US" altLang="ja-JP" sz="1600" dirty="0">
                <a:solidFill>
                  <a:schemeClr val="bg1"/>
                </a:solidFill>
                <a:latin typeface="New Tegomin"/>
                <a:ea typeface="New Tegomin"/>
              </a:rPr>
              <a:t>: 1</a:t>
            </a:r>
            <a:r>
              <a:rPr lang="ja-JP" altLang="en-US" sz="1600" dirty="0">
                <a:solidFill>
                  <a:schemeClr val="bg1"/>
                </a:solidFill>
                <a:latin typeface="New Tegomin"/>
                <a:ea typeface="New Tegomin"/>
              </a:rPr>
              <a:t>～</a:t>
            </a:r>
            <a:r>
              <a:rPr lang="en-US" altLang="ja-JP" sz="1600" dirty="0">
                <a:solidFill>
                  <a:schemeClr val="bg1"/>
                </a:solidFill>
                <a:latin typeface="New Tegomin"/>
                <a:ea typeface="New Tegomin"/>
              </a:rPr>
              <a:t>8</a:t>
            </a:r>
            <a:r>
              <a:rPr lang="ja-JP" altLang="en-US" sz="1600" dirty="0">
                <a:solidFill>
                  <a:schemeClr val="bg1"/>
                </a:solidFill>
                <a:latin typeface="New Tegomin"/>
                <a:ea typeface="New Tegomin"/>
              </a:rPr>
              <a:t>人</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価格 </a:t>
            </a:r>
            <a:r>
              <a:rPr lang="en-US" altLang="ja-JP" sz="1600" dirty="0">
                <a:solidFill>
                  <a:schemeClr val="bg1"/>
                </a:solidFill>
                <a:latin typeface="New Tegomin"/>
                <a:ea typeface="New Tegomin"/>
              </a:rPr>
              <a:t>: 1000</a:t>
            </a:r>
            <a:r>
              <a:rPr lang="ja-JP" altLang="en-US" sz="1600" dirty="0">
                <a:solidFill>
                  <a:schemeClr val="bg1"/>
                </a:solidFill>
                <a:latin typeface="New Tegomin"/>
                <a:ea typeface="New Tegomin"/>
              </a:rPr>
              <a:t>円 </a:t>
            </a:r>
            <a:r>
              <a:rPr lang="en-US" altLang="ja-JP" sz="1600" dirty="0">
                <a:solidFill>
                  <a:schemeClr val="bg1"/>
                </a:solidFill>
                <a:latin typeface="New Tegomin"/>
                <a:ea typeface="New Tegomin"/>
              </a:rPr>
              <a:t> </a:t>
            </a: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追加パック </a:t>
            </a:r>
            <a:r>
              <a:rPr lang="en-US" altLang="ja-JP" sz="1600" dirty="0">
                <a:solidFill>
                  <a:schemeClr val="bg1"/>
                </a:solidFill>
                <a:latin typeface="New Tegomin"/>
                <a:ea typeface="New Tegomin"/>
              </a:rPr>
              <a:t>: 500</a:t>
            </a:r>
            <a:r>
              <a:rPr lang="ja-JP" altLang="en-US" sz="1600" dirty="0">
                <a:solidFill>
                  <a:schemeClr val="bg1"/>
                </a:solidFill>
                <a:latin typeface="New Tegomin"/>
                <a:ea typeface="New Tegomin"/>
              </a:rPr>
              <a:t>円</a:t>
            </a:r>
            <a:endParaRPr lang="en-US" altLang="ja-JP" sz="1600" dirty="0">
              <a:solidFill>
                <a:schemeClr val="bg1"/>
              </a:solidFill>
              <a:latin typeface="New Tegomin"/>
              <a:ea typeface="New Tegomin"/>
            </a:endParaRPr>
          </a:p>
        </p:txBody>
      </p:sp>
      <p:sp>
        <p:nvSpPr>
          <p:cNvPr id="3" name="Google Shape;69;p14">
            <a:extLst>
              <a:ext uri="{FF2B5EF4-FFF2-40B4-BE49-F238E27FC236}">
                <a16:creationId xmlns:a16="http://schemas.microsoft.com/office/drawing/2014/main" id="{CE1EA042-03B6-8387-E57E-FC64EBCC6C37}"/>
              </a:ext>
            </a:extLst>
          </p:cNvPr>
          <p:cNvSpPr txBox="1">
            <a:spLocks/>
          </p:cNvSpPr>
          <p:nvPr/>
        </p:nvSpPr>
        <p:spPr>
          <a:xfrm>
            <a:off x="-473228" y="496386"/>
            <a:ext cx="5113324" cy="845944"/>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nSpc>
                <a:spcPct val="90000"/>
              </a:lnSpc>
            </a:pPr>
            <a:r>
              <a:rPr lang="ja-JP" altLang="en-US" sz="1800" dirty="0">
                <a:solidFill>
                  <a:schemeClr val="bg1"/>
                </a:solidFill>
                <a:latin typeface="New Tegomin"/>
                <a:ea typeface="New Tegomin"/>
              </a:rPr>
              <a:t>コンセプト</a:t>
            </a:r>
            <a:endParaRPr lang="en-US" altLang="ja-JP" sz="1800" dirty="0">
              <a:solidFill>
                <a:schemeClr val="bg1"/>
              </a:solidFill>
              <a:latin typeface="New Tegomin"/>
              <a:ea typeface="New Tegomin"/>
            </a:endParaRPr>
          </a:p>
          <a:p>
            <a:pPr>
              <a:lnSpc>
                <a:spcPct val="90000"/>
              </a:lnSpc>
            </a:pPr>
            <a:r>
              <a:rPr lang="en-US" altLang="ja-JP" sz="1800" dirty="0">
                <a:solidFill>
                  <a:schemeClr val="bg1"/>
                </a:solidFill>
                <a:latin typeface="New Tegomin"/>
                <a:ea typeface="New Tegomin"/>
              </a:rPr>
              <a:t>『</a:t>
            </a:r>
            <a:r>
              <a:rPr lang="ja-JP" altLang="en-US" sz="1800" dirty="0">
                <a:solidFill>
                  <a:schemeClr val="bg1"/>
                </a:solidFill>
                <a:latin typeface="New Tegomin"/>
                <a:ea typeface="New Tegomin"/>
              </a:rPr>
              <a:t>サッカーゲームに更なる駆け引きを</a:t>
            </a:r>
            <a:r>
              <a:rPr lang="en-US" altLang="ja-JP" sz="1800" dirty="0">
                <a:solidFill>
                  <a:schemeClr val="bg1"/>
                </a:solidFill>
                <a:latin typeface="New Tegomin"/>
                <a:ea typeface="New Tegomin"/>
              </a:rPr>
              <a:t>』</a:t>
            </a:r>
          </a:p>
          <a:p>
            <a:pPr>
              <a:lnSpc>
                <a:spcPct val="90000"/>
              </a:lnSpc>
            </a:pPr>
            <a:endParaRPr lang="en-US" altLang="ja-JP" sz="1800" dirty="0">
              <a:solidFill>
                <a:schemeClr val="bg1"/>
              </a:solidFill>
              <a:latin typeface="New Tegomin"/>
              <a:ea typeface="New Tegomin"/>
            </a:endParaRPr>
          </a:p>
          <a:p>
            <a:pPr>
              <a:lnSpc>
                <a:spcPct val="90000"/>
              </a:lnSpc>
            </a:pPr>
            <a:endParaRPr lang="ja-JP" altLang="en-US" sz="1800" dirty="0">
              <a:solidFill>
                <a:schemeClr val="bg1"/>
              </a:solidFill>
              <a:latin typeface="New Tegomin"/>
              <a:ea typeface="New Tegomin"/>
            </a:endParaRPr>
          </a:p>
        </p:txBody>
      </p:sp>
      <p:sp>
        <p:nvSpPr>
          <p:cNvPr id="10" name="Google Shape;70;p14">
            <a:extLst>
              <a:ext uri="{FF2B5EF4-FFF2-40B4-BE49-F238E27FC236}">
                <a16:creationId xmlns:a16="http://schemas.microsoft.com/office/drawing/2014/main" id="{3B2040AB-4DD8-6EF4-3BB9-B0E1641B7CF6}"/>
              </a:ext>
            </a:extLst>
          </p:cNvPr>
          <p:cNvSpPr txBox="1">
            <a:spLocks/>
          </p:cNvSpPr>
          <p:nvPr/>
        </p:nvSpPr>
        <p:spPr>
          <a:xfrm>
            <a:off x="4649377" y="824089"/>
            <a:ext cx="4572000" cy="49694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kumimoji="1"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9pPr>
          </a:lstStyle>
          <a:p>
            <a:pPr marL="0" indent="0">
              <a:lnSpc>
                <a:spcPct val="105000"/>
              </a:lnSpc>
              <a:spcAft>
                <a:spcPts val="600"/>
              </a:spcAft>
              <a:buFont typeface="Arial"/>
              <a:buNone/>
            </a:pPr>
            <a:r>
              <a:rPr lang="ja-JP" altLang="en-US" sz="1600" dirty="0">
                <a:solidFill>
                  <a:schemeClr val="bg1"/>
                </a:solidFill>
                <a:latin typeface="New Tegomin"/>
                <a:ea typeface="New Tegomin"/>
              </a:rPr>
              <a:t>なんでもアリ！ルールはない！</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それが</a:t>
            </a:r>
            <a:r>
              <a:rPr lang="ja-JP" altLang="en-US" sz="2400" dirty="0">
                <a:solidFill>
                  <a:srgbClr val="FF0000"/>
                </a:solidFill>
                <a:latin typeface="New Tegomin"/>
                <a:ea typeface="New Tegomin"/>
              </a:rPr>
              <a:t>モンフット</a:t>
            </a:r>
            <a:r>
              <a:rPr lang="ja-JP" altLang="en-US" sz="1600" dirty="0">
                <a:solidFill>
                  <a:schemeClr val="bg1"/>
                </a:solidFill>
                <a:latin typeface="New Tegomin"/>
                <a:ea typeface="New Tegomin"/>
              </a:rPr>
              <a:t>！</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チームは</a:t>
            </a:r>
            <a:r>
              <a:rPr lang="en-US" altLang="ja-JP" sz="1600" dirty="0">
                <a:solidFill>
                  <a:schemeClr val="bg1"/>
                </a:solidFill>
                <a:latin typeface="New Tegomin"/>
                <a:ea typeface="New Tegomin"/>
              </a:rPr>
              <a:t>4</a:t>
            </a:r>
            <a:r>
              <a:rPr lang="ja-JP" altLang="en-US" sz="1600" dirty="0">
                <a:solidFill>
                  <a:schemeClr val="bg1"/>
                </a:solidFill>
                <a:latin typeface="New Tegomin"/>
                <a:ea typeface="New Tegomin"/>
              </a:rPr>
              <a:t>人</a:t>
            </a:r>
            <a:r>
              <a:rPr lang="en-US" altLang="ja-JP" sz="1600" dirty="0">
                <a:solidFill>
                  <a:schemeClr val="bg1"/>
                </a:solidFill>
                <a:latin typeface="New Tegomin"/>
                <a:ea typeface="New Tegomin"/>
              </a:rPr>
              <a:t>! FP(</a:t>
            </a:r>
            <a:r>
              <a:rPr lang="ja-JP" altLang="en-US" sz="1600" dirty="0">
                <a:solidFill>
                  <a:schemeClr val="bg1"/>
                </a:solidFill>
                <a:latin typeface="New Tegomin"/>
                <a:ea typeface="New Tegomin"/>
              </a:rPr>
              <a:t>注釈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フィールドプレイヤー</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は</a:t>
            </a:r>
            <a:r>
              <a:rPr lang="ja-JP" altLang="en-US" sz="2000" dirty="0">
                <a:solidFill>
                  <a:srgbClr val="FF0000"/>
                </a:solidFill>
                <a:latin typeface="New Tegomin"/>
                <a:ea typeface="New Tegomin"/>
              </a:rPr>
              <a:t>自由</a:t>
            </a:r>
            <a:r>
              <a:rPr lang="ja-JP" altLang="en-US" sz="1600" dirty="0">
                <a:solidFill>
                  <a:schemeClr val="bg1"/>
                </a:solidFill>
                <a:latin typeface="New Tegomin"/>
                <a:ea typeface="New Tegomin"/>
              </a:rPr>
              <a:t>に組み合わせ可能！</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各キャラクターの使えるスキルとステータス</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が異なる！</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ステージは全</a:t>
            </a:r>
            <a:r>
              <a:rPr lang="en-US" altLang="ja-JP" sz="3200" dirty="0">
                <a:solidFill>
                  <a:srgbClr val="FF0000"/>
                </a:solidFill>
                <a:latin typeface="New Tegomin"/>
                <a:ea typeface="New Tegomin"/>
              </a:rPr>
              <a:t>6</a:t>
            </a:r>
            <a:r>
              <a:rPr lang="ja-JP" altLang="en-US" sz="1600" dirty="0">
                <a:solidFill>
                  <a:schemeClr val="bg1"/>
                </a:solidFill>
                <a:latin typeface="New Tegomin"/>
                <a:ea typeface="New Tegomin"/>
              </a:rPr>
              <a:t>種類！</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各ステージの特徴を把握し</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ギミックを活用して勝機を掴み取れ！</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en-US" altLang="ja-JP" sz="2800" dirty="0">
                <a:solidFill>
                  <a:srgbClr val="FF0000"/>
                </a:solidFill>
                <a:latin typeface="New Tegomin"/>
                <a:ea typeface="New Tegomin"/>
              </a:rPr>
              <a:t>5</a:t>
            </a:r>
            <a:r>
              <a:rPr lang="ja-JP" altLang="en-US" sz="1600" dirty="0">
                <a:solidFill>
                  <a:schemeClr val="bg1"/>
                </a:solidFill>
                <a:latin typeface="New Tegomin"/>
                <a:ea typeface="New Tegomin"/>
              </a:rPr>
              <a:t>分間の試合</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得点が高いチームの</a:t>
            </a:r>
            <a:r>
              <a:rPr lang="ja-JP" altLang="en-US" sz="1600" dirty="0">
                <a:solidFill>
                  <a:srgbClr val="FF0000"/>
                </a:solidFill>
                <a:latin typeface="New Tegomin"/>
                <a:ea typeface="New Tegomin"/>
              </a:rPr>
              <a:t>勝利</a:t>
            </a:r>
            <a:r>
              <a:rPr lang="ja-JP" altLang="en-US" sz="1600" dirty="0">
                <a:solidFill>
                  <a:schemeClr val="bg1"/>
                </a:solidFill>
                <a:latin typeface="New Tegomin"/>
                <a:ea typeface="New Tegomin"/>
              </a:rPr>
              <a:t>だ！</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p:txBody>
      </p:sp>
      <p:sp>
        <p:nvSpPr>
          <p:cNvPr id="15" name="Google Shape;69;p14">
            <a:extLst>
              <a:ext uri="{FF2B5EF4-FFF2-40B4-BE49-F238E27FC236}">
                <a16:creationId xmlns:a16="http://schemas.microsoft.com/office/drawing/2014/main" id="{5D60523E-46AE-F17E-2668-654DF71988A4}"/>
              </a:ext>
            </a:extLst>
          </p:cNvPr>
          <p:cNvSpPr txBox="1">
            <a:spLocks noGrp="1"/>
          </p:cNvSpPr>
          <p:nvPr>
            <p:ph type="title"/>
          </p:nvPr>
        </p:nvSpPr>
        <p:spPr>
          <a:xfrm>
            <a:off x="4094131" y="-140339"/>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ゲームシステム</a:t>
            </a:r>
          </a:p>
        </p:txBody>
      </p:sp>
      <p:sp>
        <p:nvSpPr>
          <p:cNvPr id="16" name="テキスト ボックス 15">
            <a:extLst>
              <a:ext uri="{FF2B5EF4-FFF2-40B4-BE49-F238E27FC236}">
                <a16:creationId xmlns:a16="http://schemas.microsoft.com/office/drawing/2014/main" id="{043720AD-E136-D084-94B2-0D51440FCA7C}"/>
              </a:ext>
            </a:extLst>
          </p:cNvPr>
          <p:cNvSpPr txBox="1"/>
          <p:nvPr/>
        </p:nvSpPr>
        <p:spPr>
          <a:xfrm>
            <a:off x="4171699" y="248193"/>
            <a:ext cx="400110" cy="5143500"/>
          </a:xfrm>
          <a:prstGeom prst="rect">
            <a:avLst/>
          </a:prstGeom>
          <a:noFill/>
        </p:spPr>
        <p:txBody>
          <a:bodyPr vert="eaVert" wrap="square" rtlCol="0">
            <a:spAutoFit/>
          </a:bodyPr>
          <a:lstStyle/>
          <a:p>
            <a:r>
              <a:rPr kumimoji="1" lang="en-US" altLang="ja-JP" dirty="0">
                <a:solidFill>
                  <a:schemeClr val="bg1"/>
                </a:solidFill>
              </a:rPr>
              <a:t>-----------------------------------------------------------------------------</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F7D22248-616B-293E-6969-8FE8250ABACA}"/>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- 1 -</a:t>
            </a:r>
            <a:endParaRPr kumimoji="1" lang="ja-JP" altLang="en-US" sz="1600" dirty="0">
              <a:solidFill>
                <a:schemeClr val="bg1">
                  <a:lumMod val="65000"/>
                </a:schemeClr>
              </a:solidFill>
              <a:latin typeface="New Tegomin"/>
              <a:ea typeface="New Tegom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25FC714F-E4C4-B56E-24BF-B5D9141ACFE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614060" y="0"/>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あらすじ</a:t>
            </a:r>
          </a:p>
        </p:txBody>
      </p:sp>
      <p:sp>
        <p:nvSpPr>
          <p:cNvPr id="70" name="Google Shape;70;p14"/>
          <p:cNvSpPr txBox="1">
            <a:spLocks noGrp="1"/>
          </p:cNvSpPr>
          <p:nvPr>
            <p:ph type="body" idx="2"/>
          </p:nvPr>
        </p:nvSpPr>
        <p:spPr>
          <a:xfrm>
            <a:off x="103909" y="643056"/>
            <a:ext cx="4146729" cy="4651920"/>
          </a:xfrm>
        </p:spPr>
        <p:txBody>
          <a:bodyPr spcFirstLastPara="1" wrap="square" lIns="91425" tIns="91425" rIns="91425" bIns="91425" anchor="ctr" anchorCtr="0">
            <a:normAutofit/>
          </a:bodyPr>
          <a:lstStyle/>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古来から日本には妖怪達が住み着いていたとされています。時代と共に人間の数が多くなると彼らは人目の届かぬ場所でひっそりと暮らし始めます。</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そんな中、妖怪達の間で</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妖けまり</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という遊びが流行っていたのでした</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そして</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lang="ja-JP" altLang="en-US" sz="1600" dirty="0">
                <a:solidFill>
                  <a:schemeClr val="bg1"/>
                </a:solidFill>
                <a:latin typeface="New Tegomin"/>
                <a:ea typeface="New Tegomin"/>
              </a:rPr>
              <a:t>西暦</a:t>
            </a:r>
            <a:r>
              <a:rPr lang="en-US" altLang="ja-JP" sz="1600" dirty="0">
                <a:solidFill>
                  <a:schemeClr val="bg1"/>
                </a:solidFill>
                <a:latin typeface="New Tegomin"/>
                <a:ea typeface="New Tegomin"/>
              </a:rPr>
              <a:t>2023</a:t>
            </a:r>
            <a:r>
              <a:rPr lang="ja-JP" altLang="en-US" sz="1600" dirty="0">
                <a:solidFill>
                  <a:schemeClr val="bg1"/>
                </a:solidFill>
                <a:latin typeface="New Tegomin"/>
                <a:ea typeface="New Tegomin"/>
              </a:rPr>
              <a:t>年現代、妖けまりは形を変え、今ではモンフットという競技として全国で爆発的な人気を博していたりします。</a:t>
            </a: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p:txBody>
      </p:sp>
      <p:sp>
        <p:nvSpPr>
          <p:cNvPr id="5" name="テキスト ボックス 4">
            <a:extLst>
              <a:ext uri="{FF2B5EF4-FFF2-40B4-BE49-F238E27FC236}">
                <a16:creationId xmlns:a16="http://schemas.microsoft.com/office/drawing/2014/main" id="{2E41DFBB-6E94-717E-4422-3FF9D924FA83}"/>
              </a:ext>
            </a:extLst>
          </p:cNvPr>
          <p:cNvSpPr txBox="1"/>
          <p:nvPr/>
        </p:nvSpPr>
        <p:spPr>
          <a:xfrm>
            <a:off x="4551923" y="831981"/>
            <a:ext cx="4592077" cy="2606611"/>
          </a:xfrm>
          <a:prstGeom prst="rect">
            <a:avLst/>
          </a:prstGeom>
          <a:noFill/>
        </p:spPr>
        <p:txBody>
          <a:bodyPr wrap="square">
            <a:spAutoFit/>
          </a:bodyPr>
          <a:lstStyle/>
          <a:p>
            <a:pPr marL="0" lvl="0" indent="0" rtl="0">
              <a:lnSpc>
                <a:spcPct val="105000"/>
              </a:lnSpc>
              <a:spcBef>
                <a:spcPts val="0"/>
              </a:spcBef>
              <a:spcAft>
                <a:spcPts val="600"/>
              </a:spcAft>
              <a:buNone/>
            </a:pPr>
            <a:r>
              <a:rPr kumimoji="1" lang="ja-JP" altLang="en-US" sz="1600" dirty="0">
                <a:solidFill>
                  <a:schemeClr val="bg1"/>
                </a:solidFill>
                <a:latin typeface="New Tegomin"/>
                <a:ea typeface="New Tegomin"/>
              </a:rPr>
              <a:t>全日本モンフット大会で優勝を果たしたあなたは</a:t>
            </a:r>
            <a:endParaRPr kumimoji="1"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kumimoji="1" lang="ja-JP" altLang="en-US" sz="1600" dirty="0">
                <a:solidFill>
                  <a:schemeClr val="bg1"/>
                </a:solidFill>
                <a:latin typeface="New Tegomin"/>
                <a:ea typeface="New Tegomin"/>
              </a:rPr>
              <a:t>近々行われる世界大会</a:t>
            </a:r>
            <a:endParaRPr kumimoji="1"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kumimoji="1" lang="en-US" altLang="ja-JP" sz="1600" dirty="0">
                <a:solidFill>
                  <a:schemeClr val="bg1"/>
                </a:solidFill>
                <a:latin typeface="New Tegomin"/>
                <a:ea typeface="New Tegomin"/>
              </a:rPr>
              <a:t>『MONSTER FUTSAL INNTERNATIONAL』</a:t>
            </a:r>
          </a:p>
          <a:p>
            <a:pPr marL="0" lvl="0" indent="0" rtl="0">
              <a:lnSpc>
                <a:spcPct val="105000"/>
              </a:lnSpc>
              <a:spcBef>
                <a:spcPts val="0"/>
              </a:spcBef>
              <a:spcAft>
                <a:spcPts val="600"/>
              </a:spcAft>
              <a:buNone/>
            </a:pPr>
            <a:r>
              <a:rPr kumimoji="1" lang="ja-JP" altLang="en-US" sz="1600" dirty="0">
                <a:solidFill>
                  <a:schemeClr val="bg1"/>
                </a:solidFill>
                <a:latin typeface="New Tegomin"/>
                <a:ea typeface="New Tegomin"/>
              </a:rPr>
              <a:t>のシード権を手にします。</a:t>
            </a:r>
            <a:endParaRPr kumimoji="1"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kumimoji="1"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kumimoji="1" lang="ja-JP" altLang="en-US" sz="1600" dirty="0">
                <a:solidFill>
                  <a:schemeClr val="bg1"/>
                </a:solidFill>
                <a:latin typeface="New Tegomin"/>
                <a:ea typeface="New Tegomin"/>
              </a:rPr>
              <a:t>欧米、北欧からのまだ見ぬ世界の強敵に</a:t>
            </a:r>
            <a:endParaRPr kumimoji="1"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r>
              <a:rPr kumimoji="1" lang="ja-JP" altLang="en-US" sz="1600" dirty="0">
                <a:solidFill>
                  <a:schemeClr val="bg1"/>
                </a:solidFill>
                <a:latin typeface="New Tegomin"/>
                <a:ea typeface="New Tegomin"/>
              </a:rPr>
              <a:t>君の挑戦が始まるのでした。</a:t>
            </a:r>
            <a:endParaRPr lang="en-US" altLang="ja-JP" sz="1400" dirty="0">
              <a:solidFill>
                <a:schemeClr val="bg1"/>
              </a:solidFill>
              <a:latin typeface="New Tegomin"/>
              <a:ea typeface="New Tegomin"/>
            </a:endParaRPr>
          </a:p>
        </p:txBody>
      </p:sp>
      <p:sp>
        <p:nvSpPr>
          <p:cNvPr id="8" name="Google Shape;69;p14">
            <a:extLst>
              <a:ext uri="{FF2B5EF4-FFF2-40B4-BE49-F238E27FC236}">
                <a16:creationId xmlns:a16="http://schemas.microsoft.com/office/drawing/2014/main" id="{3B5453ED-05D9-F3D2-CDE7-A33D19C5A73A}"/>
              </a:ext>
            </a:extLst>
          </p:cNvPr>
          <p:cNvSpPr txBox="1">
            <a:spLocks/>
          </p:cNvSpPr>
          <p:nvPr/>
        </p:nvSpPr>
        <p:spPr>
          <a:xfrm>
            <a:off x="4030676" y="-6331"/>
            <a:ext cx="5113324" cy="636725"/>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nSpc>
                <a:spcPct val="90000"/>
              </a:lnSpc>
            </a:pPr>
            <a:r>
              <a:rPr lang="ja-JP" altLang="en-US" sz="1800" dirty="0">
                <a:solidFill>
                  <a:schemeClr val="bg1"/>
                </a:solidFill>
                <a:latin typeface="New Tegomin"/>
                <a:ea typeface="New Tegomin"/>
              </a:rPr>
              <a:t>追加パック あらすじ</a:t>
            </a:r>
          </a:p>
        </p:txBody>
      </p:sp>
      <p:sp>
        <p:nvSpPr>
          <p:cNvPr id="15" name="テキスト ボックス 14">
            <a:extLst>
              <a:ext uri="{FF2B5EF4-FFF2-40B4-BE49-F238E27FC236}">
                <a16:creationId xmlns:a16="http://schemas.microsoft.com/office/drawing/2014/main" id="{FA2D8B7E-48CF-F880-57F7-91614C4BFAF4}"/>
              </a:ext>
            </a:extLst>
          </p:cNvPr>
          <p:cNvSpPr txBox="1"/>
          <p:nvPr/>
        </p:nvSpPr>
        <p:spPr>
          <a:xfrm>
            <a:off x="4171699" y="248193"/>
            <a:ext cx="400110" cy="5143500"/>
          </a:xfrm>
          <a:prstGeom prst="rect">
            <a:avLst/>
          </a:prstGeom>
          <a:noFill/>
        </p:spPr>
        <p:txBody>
          <a:bodyPr vert="eaVert" wrap="square" rtlCol="0">
            <a:spAutoFit/>
          </a:bodyPr>
          <a:lstStyle/>
          <a:p>
            <a:r>
              <a:rPr kumimoji="1" lang="en-US" altLang="ja-JP" dirty="0">
                <a:solidFill>
                  <a:schemeClr val="bg1"/>
                </a:solidFill>
              </a:rPr>
              <a: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A0170AE7-1CEC-60C6-B8E7-87DAAD601CA2}"/>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- 2 -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1226361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BD21F2CF-0A1A-C934-FAAF-90B44EEAE065}"/>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1973774" y="-166640"/>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メインメニュー</a:t>
            </a:r>
          </a:p>
        </p:txBody>
      </p:sp>
      <p:pic>
        <p:nvPicPr>
          <p:cNvPr id="3" name="図 2">
            <a:extLst>
              <a:ext uri="{FF2B5EF4-FFF2-40B4-BE49-F238E27FC236}">
                <a16:creationId xmlns:a16="http://schemas.microsoft.com/office/drawing/2014/main" id="{7C70E1B2-50A0-E36F-7AD4-73F6E23BE7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0541" y="470085"/>
            <a:ext cx="6832300" cy="4345341"/>
          </a:xfrm>
          <a:prstGeom prst="rect">
            <a:avLst/>
          </a:prstGeom>
        </p:spPr>
      </p:pic>
      <p:sp>
        <p:nvSpPr>
          <p:cNvPr id="9" name="フローチャート: データ 8">
            <a:extLst>
              <a:ext uri="{FF2B5EF4-FFF2-40B4-BE49-F238E27FC236}">
                <a16:creationId xmlns:a16="http://schemas.microsoft.com/office/drawing/2014/main" id="{0FB9E491-42E3-460A-D150-EE8BD21BA4C3}"/>
              </a:ext>
            </a:extLst>
          </p:cNvPr>
          <p:cNvSpPr/>
          <p:nvPr/>
        </p:nvSpPr>
        <p:spPr>
          <a:xfrm flipH="1">
            <a:off x="4489875" y="1240042"/>
            <a:ext cx="3616035" cy="271188"/>
          </a:xfrm>
          <a:prstGeom prst="flowChartInputOutp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buClr>
                <a:schemeClr val="dk1"/>
              </a:buClr>
              <a:buSzPts val="4200"/>
            </a:pPr>
            <a:r>
              <a:rPr kumimoji="1" lang="ja-JP" altLang="en-US" dirty="0">
                <a:solidFill>
                  <a:schemeClr val="bg1"/>
                </a:solidFill>
                <a:latin typeface="New Tegomin"/>
                <a:ea typeface="New Tegomin"/>
                <a:cs typeface="Arial"/>
              </a:rPr>
              <a:t>大会モード</a:t>
            </a:r>
            <a:endParaRPr kumimoji="1" lang="ja-JP" altLang="en-US" sz="1400" dirty="0">
              <a:solidFill>
                <a:schemeClr val="bg1"/>
              </a:solidFill>
              <a:latin typeface="New Tegomin"/>
              <a:ea typeface="New Tegomin"/>
              <a:cs typeface="Arial"/>
            </a:endParaRPr>
          </a:p>
        </p:txBody>
      </p:sp>
      <p:sp>
        <p:nvSpPr>
          <p:cNvPr id="10" name="フローチャート: データ 9">
            <a:extLst>
              <a:ext uri="{FF2B5EF4-FFF2-40B4-BE49-F238E27FC236}">
                <a16:creationId xmlns:a16="http://schemas.microsoft.com/office/drawing/2014/main" id="{DB192A59-E9AF-F931-66F5-738F28BFAA4F}"/>
              </a:ext>
            </a:extLst>
          </p:cNvPr>
          <p:cNvSpPr/>
          <p:nvPr/>
        </p:nvSpPr>
        <p:spPr>
          <a:xfrm flipH="1">
            <a:off x="4493341" y="741273"/>
            <a:ext cx="3616035" cy="253990"/>
          </a:xfrm>
          <a:prstGeom prst="flowChartInputOutput">
            <a:avLst/>
          </a:prstGeom>
          <a:effectLst>
            <a:glow rad="101600">
              <a:schemeClr val="tx2">
                <a:lumMod val="75000"/>
                <a:alpha val="60000"/>
              </a:schemeClr>
            </a:glow>
            <a:softEdge rad="31750"/>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buClr>
                <a:schemeClr val="dk1"/>
              </a:buClr>
              <a:buSzPts val="4200"/>
            </a:pPr>
            <a:r>
              <a:rPr kumimoji="1" lang="en-US" altLang="ja-JP" sz="1800" dirty="0">
                <a:solidFill>
                  <a:schemeClr val="bg1"/>
                </a:solidFill>
                <a:effectLst>
                  <a:glow rad="101600">
                    <a:schemeClr val="bg2">
                      <a:lumMod val="60000"/>
                      <a:lumOff val="40000"/>
                      <a:alpha val="60000"/>
                    </a:schemeClr>
                  </a:glow>
                </a:effectLst>
                <a:latin typeface="New Tegomin"/>
                <a:ea typeface="New Tegomin"/>
                <a:cs typeface="Arial"/>
              </a:rPr>
              <a:t>VS</a:t>
            </a:r>
            <a:endParaRPr kumimoji="1" lang="ja-JP" altLang="en-US" sz="1800" dirty="0">
              <a:solidFill>
                <a:schemeClr val="bg1"/>
              </a:solidFill>
              <a:effectLst>
                <a:glow rad="101600">
                  <a:schemeClr val="bg2">
                    <a:lumMod val="60000"/>
                    <a:lumOff val="40000"/>
                    <a:alpha val="60000"/>
                  </a:schemeClr>
                </a:glow>
              </a:effectLst>
              <a:latin typeface="New Tegomin"/>
              <a:ea typeface="New Tegomin"/>
              <a:cs typeface="Arial"/>
            </a:endParaRPr>
          </a:p>
        </p:txBody>
      </p:sp>
      <p:sp>
        <p:nvSpPr>
          <p:cNvPr id="11" name="フローチャート: データ 10">
            <a:extLst>
              <a:ext uri="{FF2B5EF4-FFF2-40B4-BE49-F238E27FC236}">
                <a16:creationId xmlns:a16="http://schemas.microsoft.com/office/drawing/2014/main" id="{DDF11CC0-B82D-5FFB-DD15-62333E0D7466}"/>
              </a:ext>
            </a:extLst>
          </p:cNvPr>
          <p:cNvSpPr/>
          <p:nvPr/>
        </p:nvSpPr>
        <p:spPr>
          <a:xfrm flipH="1">
            <a:off x="4496801" y="1787298"/>
            <a:ext cx="3616035" cy="271188"/>
          </a:xfrm>
          <a:prstGeom prst="flowChartInputOutp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buClr>
                <a:schemeClr val="dk1"/>
              </a:buClr>
              <a:buSzPts val="4200"/>
            </a:pPr>
            <a:r>
              <a:rPr kumimoji="1" lang="ja-JP" altLang="en-US" dirty="0">
                <a:solidFill>
                  <a:schemeClr val="bg1"/>
                </a:solidFill>
                <a:latin typeface="New Tegomin"/>
                <a:ea typeface="New Tegomin"/>
                <a:cs typeface="Arial"/>
              </a:rPr>
              <a:t>世界のみんなと</a:t>
            </a:r>
            <a:endParaRPr kumimoji="1" lang="ja-JP" altLang="en-US" sz="1400" dirty="0">
              <a:solidFill>
                <a:schemeClr val="bg1"/>
              </a:solidFill>
              <a:latin typeface="New Tegomin"/>
              <a:ea typeface="New Tegomin"/>
              <a:cs typeface="Arial"/>
            </a:endParaRPr>
          </a:p>
        </p:txBody>
      </p:sp>
      <p:sp>
        <p:nvSpPr>
          <p:cNvPr id="14" name="テキスト ボックス 13">
            <a:extLst>
              <a:ext uri="{FF2B5EF4-FFF2-40B4-BE49-F238E27FC236}">
                <a16:creationId xmlns:a16="http://schemas.microsoft.com/office/drawing/2014/main" id="{A1C26F93-EDCC-2AF9-52BA-2C6CE6315141}"/>
              </a:ext>
            </a:extLst>
          </p:cNvPr>
          <p:cNvSpPr txBox="1"/>
          <p:nvPr/>
        </p:nvSpPr>
        <p:spPr>
          <a:xfrm>
            <a:off x="1314381" y="506624"/>
            <a:ext cx="1200219" cy="461665"/>
          </a:xfrm>
          <a:prstGeom prst="rect">
            <a:avLst/>
          </a:prstGeom>
          <a:noFill/>
        </p:spPr>
        <p:txBody>
          <a:bodyPr wrap="square" rtlCol="0">
            <a:spAutoFit/>
          </a:bodyPr>
          <a:lstStyle/>
          <a:p>
            <a:r>
              <a:rPr kumimoji="1" lang="en-US" altLang="ja-JP" sz="2400" dirty="0">
                <a:solidFill>
                  <a:schemeClr val="bg1"/>
                </a:solidFill>
                <a:effectLst>
                  <a:glow rad="228600">
                    <a:schemeClr val="accent2">
                      <a:satMod val="175000"/>
                      <a:alpha val="40000"/>
                    </a:schemeClr>
                  </a:glow>
                </a:effectLst>
                <a:latin typeface="New Tegomin"/>
                <a:ea typeface="New Tegomin"/>
              </a:rPr>
              <a:t>14:28</a:t>
            </a:r>
            <a:endParaRPr kumimoji="1" lang="ja-JP" altLang="en-US" sz="2400" dirty="0">
              <a:solidFill>
                <a:schemeClr val="bg1"/>
              </a:solidFill>
              <a:effectLst>
                <a:glow rad="228600">
                  <a:schemeClr val="accent2">
                    <a:satMod val="175000"/>
                    <a:alpha val="40000"/>
                  </a:schemeClr>
                </a:glow>
              </a:effectLst>
              <a:latin typeface="New Tegomin"/>
              <a:ea typeface="New Tegomin"/>
            </a:endParaRPr>
          </a:p>
        </p:txBody>
      </p:sp>
      <p:sp>
        <p:nvSpPr>
          <p:cNvPr id="18" name="正方形/長方形 17">
            <a:extLst>
              <a:ext uri="{FF2B5EF4-FFF2-40B4-BE49-F238E27FC236}">
                <a16:creationId xmlns:a16="http://schemas.microsoft.com/office/drawing/2014/main" id="{DB0DD318-87EB-6192-1C6F-B362929B9813}"/>
              </a:ext>
            </a:extLst>
          </p:cNvPr>
          <p:cNvSpPr/>
          <p:nvPr/>
        </p:nvSpPr>
        <p:spPr>
          <a:xfrm>
            <a:off x="2474121" y="684310"/>
            <a:ext cx="190500" cy="83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6003A45-48EC-2C9D-48A8-EF3EC29D3DAD}"/>
              </a:ext>
            </a:extLst>
          </p:cNvPr>
          <p:cNvSpPr/>
          <p:nvPr/>
        </p:nvSpPr>
        <p:spPr>
          <a:xfrm>
            <a:off x="2278424" y="636725"/>
            <a:ext cx="342900" cy="1988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22B032F3-BD57-D36B-388C-2E1600D02F77}"/>
              </a:ext>
            </a:extLst>
          </p:cNvPr>
          <p:cNvSpPr/>
          <p:nvPr/>
        </p:nvSpPr>
        <p:spPr>
          <a:xfrm>
            <a:off x="2323128" y="672198"/>
            <a:ext cx="187687" cy="11379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4C2EE87B-A935-6934-B858-2CC68E21D8A2}"/>
              </a:ext>
            </a:extLst>
          </p:cNvPr>
          <p:cNvSpPr txBox="1"/>
          <p:nvPr/>
        </p:nvSpPr>
        <p:spPr>
          <a:xfrm>
            <a:off x="2633667" y="587384"/>
            <a:ext cx="587516" cy="307777"/>
          </a:xfrm>
          <a:prstGeom prst="rect">
            <a:avLst/>
          </a:prstGeom>
          <a:noFill/>
        </p:spPr>
        <p:txBody>
          <a:bodyPr wrap="square">
            <a:spAutoFit/>
          </a:bodyPr>
          <a:lstStyle/>
          <a:p>
            <a:r>
              <a:rPr kumimoji="1" lang="en-US" altLang="ja-JP" sz="1400" dirty="0">
                <a:solidFill>
                  <a:schemeClr val="bg1"/>
                </a:solidFill>
                <a:effectLst>
                  <a:glow rad="228600">
                    <a:schemeClr val="accent2">
                      <a:satMod val="175000"/>
                      <a:alpha val="40000"/>
                    </a:schemeClr>
                  </a:glow>
                </a:effectLst>
                <a:latin typeface="New Tegomin"/>
                <a:ea typeface="New Tegomin"/>
              </a:rPr>
              <a:t>82</a:t>
            </a:r>
            <a:r>
              <a:rPr kumimoji="1" lang="ja-JP" altLang="en-US" sz="1400" dirty="0">
                <a:solidFill>
                  <a:schemeClr val="bg1"/>
                </a:solidFill>
                <a:effectLst>
                  <a:glow rad="228600">
                    <a:schemeClr val="accent2">
                      <a:satMod val="175000"/>
                      <a:alpha val="40000"/>
                    </a:schemeClr>
                  </a:glow>
                </a:effectLst>
                <a:latin typeface="New Tegomin"/>
                <a:ea typeface="New Tegomin"/>
              </a:rPr>
              <a:t>％</a:t>
            </a:r>
          </a:p>
        </p:txBody>
      </p:sp>
      <p:sp>
        <p:nvSpPr>
          <p:cNvPr id="26" name="スマイル 25">
            <a:extLst>
              <a:ext uri="{FF2B5EF4-FFF2-40B4-BE49-F238E27FC236}">
                <a16:creationId xmlns:a16="http://schemas.microsoft.com/office/drawing/2014/main" id="{DF2716E5-91DB-8801-138D-3FB04C0B82FC}"/>
              </a:ext>
            </a:extLst>
          </p:cNvPr>
          <p:cNvSpPr/>
          <p:nvPr/>
        </p:nvSpPr>
        <p:spPr>
          <a:xfrm>
            <a:off x="3159241" y="587426"/>
            <a:ext cx="255202" cy="273298"/>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矢印: U ターン 22">
            <a:extLst>
              <a:ext uri="{FF2B5EF4-FFF2-40B4-BE49-F238E27FC236}">
                <a16:creationId xmlns:a16="http://schemas.microsoft.com/office/drawing/2014/main" id="{7CD4593F-950D-B96F-2ED3-73E5CD4C5A02}"/>
              </a:ext>
            </a:extLst>
          </p:cNvPr>
          <p:cNvSpPr/>
          <p:nvPr/>
        </p:nvSpPr>
        <p:spPr>
          <a:xfrm rot="16200000">
            <a:off x="3290810" y="775435"/>
            <a:ext cx="148992" cy="143065"/>
          </a:xfrm>
          <a:prstGeom prst="uturnArrow">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27" name="矢印: U ターン 26">
            <a:extLst>
              <a:ext uri="{FF2B5EF4-FFF2-40B4-BE49-F238E27FC236}">
                <a16:creationId xmlns:a16="http://schemas.microsoft.com/office/drawing/2014/main" id="{2A300B67-9306-93D3-8B47-43EBA2CAFB26}"/>
              </a:ext>
            </a:extLst>
          </p:cNvPr>
          <p:cNvSpPr/>
          <p:nvPr/>
        </p:nvSpPr>
        <p:spPr>
          <a:xfrm rot="5400000">
            <a:off x="3404708" y="789192"/>
            <a:ext cx="148992" cy="143065"/>
          </a:xfrm>
          <a:prstGeom prst="uturnArrow">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3242B6D2-8B31-3193-3B97-EBE71B933F2D}"/>
              </a:ext>
            </a:extLst>
          </p:cNvPr>
          <p:cNvSpPr txBox="1"/>
          <p:nvPr/>
        </p:nvSpPr>
        <p:spPr>
          <a:xfrm>
            <a:off x="3484711" y="517832"/>
            <a:ext cx="537327" cy="400110"/>
          </a:xfrm>
          <a:prstGeom prst="rect">
            <a:avLst/>
          </a:prstGeom>
          <a:noFill/>
        </p:spPr>
        <p:txBody>
          <a:bodyPr wrap="none" rtlCol="0">
            <a:spAutoFit/>
          </a:bodyPr>
          <a:lstStyle/>
          <a:p>
            <a:r>
              <a:rPr kumimoji="1" lang="ja-JP" altLang="en-US" sz="2000" dirty="0"/>
              <a:t>🔧</a:t>
            </a:r>
          </a:p>
        </p:txBody>
      </p:sp>
      <p:sp>
        <p:nvSpPr>
          <p:cNvPr id="31" name="テキスト ボックス 30">
            <a:extLst>
              <a:ext uri="{FF2B5EF4-FFF2-40B4-BE49-F238E27FC236}">
                <a16:creationId xmlns:a16="http://schemas.microsoft.com/office/drawing/2014/main" id="{F68F6215-F32B-79F5-9DE3-6608B4FF1E6A}"/>
              </a:ext>
            </a:extLst>
          </p:cNvPr>
          <p:cNvSpPr txBox="1"/>
          <p:nvPr/>
        </p:nvSpPr>
        <p:spPr>
          <a:xfrm>
            <a:off x="7615299" y="511011"/>
            <a:ext cx="33054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➀</a:t>
            </a:r>
          </a:p>
        </p:txBody>
      </p:sp>
      <p:sp>
        <p:nvSpPr>
          <p:cNvPr id="32" name="テキスト ボックス 31">
            <a:extLst>
              <a:ext uri="{FF2B5EF4-FFF2-40B4-BE49-F238E27FC236}">
                <a16:creationId xmlns:a16="http://schemas.microsoft.com/office/drawing/2014/main" id="{B7C4B8DA-5D7C-C6E6-7BA4-D6DD4657BDC3}"/>
              </a:ext>
            </a:extLst>
          </p:cNvPr>
          <p:cNvSpPr txBox="1"/>
          <p:nvPr/>
        </p:nvSpPr>
        <p:spPr>
          <a:xfrm>
            <a:off x="7623468" y="1054611"/>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➁</a:t>
            </a:r>
          </a:p>
        </p:txBody>
      </p:sp>
      <p:sp>
        <p:nvSpPr>
          <p:cNvPr id="33" name="テキスト ボックス 32">
            <a:extLst>
              <a:ext uri="{FF2B5EF4-FFF2-40B4-BE49-F238E27FC236}">
                <a16:creationId xmlns:a16="http://schemas.microsoft.com/office/drawing/2014/main" id="{10FC7BB2-4355-4BDC-E99D-1FA255927E3F}"/>
              </a:ext>
            </a:extLst>
          </p:cNvPr>
          <p:cNvSpPr txBox="1"/>
          <p:nvPr/>
        </p:nvSpPr>
        <p:spPr>
          <a:xfrm>
            <a:off x="7628062" y="1638456"/>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➂</a:t>
            </a:r>
          </a:p>
        </p:txBody>
      </p:sp>
      <p:sp>
        <p:nvSpPr>
          <p:cNvPr id="35" name="テキスト ボックス 34">
            <a:extLst>
              <a:ext uri="{FF2B5EF4-FFF2-40B4-BE49-F238E27FC236}">
                <a16:creationId xmlns:a16="http://schemas.microsoft.com/office/drawing/2014/main" id="{B26054CE-A664-0793-AD95-01EECF7841C5}"/>
              </a:ext>
            </a:extLst>
          </p:cNvPr>
          <p:cNvSpPr txBox="1"/>
          <p:nvPr/>
        </p:nvSpPr>
        <p:spPr>
          <a:xfrm>
            <a:off x="2481248" y="878308"/>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➄</a:t>
            </a:r>
          </a:p>
        </p:txBody>
      </p:sp>
      <p:sp>
        <p:nvSpPr>
          <p:cNvPr id="36" name="テキスト ボックス 35">
            <a:extLst>
              <a:ext uri="{FF2B5EF4-FFF2-40B4-BE49-F238E27FC236}">
                <a16:creationId xmlns:a16="http://schemas.microsoft.com/office/drawing/2014/main" id="{AE609461-0694-9BCD-2A45-85A5BAAF8E5C}"/>
              </a:ext>
            </a:extLst>
          </p:cNvPr>
          <p:cNvSpPr txBox="1"/>
          <p:nvPr/>
        </p:nvSpPr>
        <p:spPr>
          <a:xfrm>
            <a:off x="3186535" y="965689"/>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➅</a:t>
            </a:r>
          </a:p>
        </p:txBody>
      </p:sp>
      <p:sp>
        <p:nvSpPr>
          <p:cNvPr id="37" name="テキスト ボックス 36">
            <a:extLst>
              <a:ext uri="{FF2B5EF4-FFF2-40B4-BE49-F238E27FC236}">
                <a16:creationId xmlns:a16="http://schemas.microsoft.com/office/drawing/2014/main" id="{C7B7E3FC-5D24-0BA1-643A-D4581816A048}"/>
              </a:ext>
            </a:extLst>
          </p:cNvPr>
          <p:cNvSpPr txBox="1"/>
          <p:nvPr/>
        </p:nvSpPr>
        <p:spPr>
          <a:xfrm>
            <a:off x="3729663" y="868268"/>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➆</a:t>
            </a:r>
          </a:p>
        </p:txBody>
      </p:sp>
      <p:sp>
        <p:nvSpPr>
          <p:cNvPr id="38" name="テキスト ボックス 37">
            <a:extLst>
              <a:ext uri="{FF2B5EF4-FFF2-40B4-BE49-F238E27FC236}">
                <a16:creationId xmlns:a16="http://schemas.microsoft.com/office/drawing/2014/main" id="{EE19024E-8F49-ADD6-39B4-0DBFB249755B}"/>
              </a:ext>
            </a:extLst>
          </p:cNvPr>
          <p:cNvSpPr txBox="1"/>
          <p:nvPr/>
        </p:nvSpPr>
        <p:spPr>
          <a:xfrm>
            <a:off x="2269465" y="2239765"/>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➇</a:t>
            </a:r>
          </a:p>
        </p:txBody>
      </p:sp>
      <p:sp>
        <p:nvSpPr>
          <p:cNvPr id="49" name="テキスト ボックス 48">
            <a:extLst>
              <a:ext uri="{FF2B5EF4-FFF2-40B4-BE49-F238E27FC236}">
                <a16:creationId xmlns:a16="http://schemas.microsoft.com/office/drawing/2014/main" id="{1165F8FB-D6B5-C4DD-5AFE-D0AEDC7E1B0B}"/>
              </a:ext>
            </a:extLst>
          </p:cNvPr>
          <p:cNvSpPr txBox="1"/>
          <p:nvPr/>
        </p:nvSpPr>
        <p:spPr>
          <a:xfrm>
            <a:off x="1890553" y="920926"/>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➃</a:t>
            </a:r>
          </a:p>
        </p:txBody>
      </p:sp>
      <p:sp>
        <p:nvSpPr>
          <p:cNvPr id="50" name="正方形/長方形 49">
            <a:extLst>
              <a:ext uri="{FF2B5EF4-FFF2-40B4-BE49-F238E27FC236}">
                <a16:creationId xmlns:a16="http://schemas.microsoft.com/office/drawing/2014/main" id="{4F0B8CD0-323C-54FA-12D5-0AB39F38E46B}"/>
              </a:ext>
            </a:extLst>
          </p:cNvPr>
          <p:cNvSpPr/>
          <p:nvPr/>
        </p:nvSpPr>
        <p:spPr>
          <a:xfrm>
            <a:off x="6136732" y="3175511"/>
            <a:ext cx="1668837" cy="727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お知らせ</a:t>
            </a:r>
            <a:endParaRPr kumimoji="1" lang="en-US" altLang="ja-JP" dirty="0"/>
          </a:p>
        </p:txBody>
      </p:sp>
      <p:sp>
        <p:nvSpPr>
          <p:cNvPr id="51" name="二等辺三角形 50">
            <a:extLst>
              <a:ext uri="{FF2B5EF4-FFF2-40B4-BE49-F238E27FC236}">
                <a16:creationId xmlns:a16="http://schemas.microsoft.com/office/drawing/2014/main" id="{772B50E4-CA7B-99EB-8124-405C37B444F0}"/>
              </a:ext>
            </a:extLst>
          </p:cNvPr>
          <p:cNvSpPr/>
          <p:nvPr/>
        </p:nvSpPr>
        <p:spPr>
          <a:xfrm rot="16200000">
            <a:off x="5762807" y="3442352"/>
            <a:ext cx="271189" cy="137882"/>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52" name="二等辺三角形 51">
            <a:extLst>
              <a:ext uri="{FF2B5EF4-FFF2-40B4-BE49-F238E27FC236}">
                <a16:creationId xmlns:a16="http://schemas.microsoft.com/office/drawing/2014/main" id="{34A36380-7EE6-ED54-4545-0993A071D397}"/>
              </a:ext>
            </a:extLst>
          </p:cNvPr>
          <p:cNvSpPr/>
          <p:nvPr/>
        </p:nvSpPr>
        <p:spPr>
          <a:xfrm rot="5400000">
            <a:off x="7853062" y="3442352"/>
            <a:ext cx="271189" cy="137882"/>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D0E46C0F-5106-8B85-2443-8C2AE76285FF}"/>
              </a:ext>
            </a:extLst>
          </p:cNvPr>
          <p:cNvSpPr txBox="1"/>
          <p:nvPr/>
        </p:nvSpPr>
        <p:spPr>
          <a:xfrm>
            <a:off x="7251097" y="2931126"/>
            <a:ext cx="3642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➈</a:t>
            </a:r>
          </a:p>
        </p:txBody>
      </p:sp>
      <p:sp>
        <p:nvSpPr>
          <p:cNvPr id="65" name="テキスト ボックス 64">
            <a:extLst>
              <a:ext uri="{FF2B5EF4-FFF2-40B4-BE49-F238E27FC236}">
                <a16:creationId xmlns:a16="http://schemas.microsoft.com/office/drawing/2014/main" id="{399365E9-602A-159A-867D-F5F52C6BACAF}"/>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- 3 -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364003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4B83AC6C-A1EA-65CC-99A1-C4976C82A3CB}"/>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69" name="Google Shape;69;p14"/>
          <p:cNvSpPr txBox="1">
            <a:spLocks noGrp="1"/>
          </p:cNvSpPr>
          <p:nvPr>
            <p:ph type="title"/>
          </p:nvPr>
        </p:nvSpPr>
        <p:spPr>
          <a:xfrm>
            <a:off x="1973774" y="0"/>
            <a:ext cx="5113324" cy="724075"/>
          </a:xfrm>
        </p:spPr>
        <p:txBody>
          <a:bodyPr spcFirstLastPara="1" wrap="square" lIns="91425" tIns="91425" rIns="91425" bIns="91425" anchor="b" anchorCtr="0">
            <a:normAutofit fontScale="90000"/>
          </a:bodyPr>
          <a:lstStyle/>
          <a:p>
            <a:pPr marL="0" lvl="0" indent="0" rtl="0">
              <a:lnSpc>
                <a:spcPct val="90000"/>
              </a:lnSpc>
              <a:spcBef>
                <a:spcPts val="0"/>
              </a:spcBef>
              <a:spcAft>
                <a:spcPts val="0"/>
              </a:spcAft>
              <a:buNone/>
            </a:pP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r>
              <a:rPr lang="ja-JP" altLang="en-US" sz="1800" dirty="0">
                <a:solidFill>
                  <a:schemeClr val="bg1"/>
                </a:solidFill>
                <a:latin typeface="New Tegomin"/>
                <a:ea typeface="New Tegomin"/>
              </a:rPr>
              <a:t>メインメニュー</a:t>
            </a:r>
            <a:br>
              <a:rPr lang="en-US" altLang="ja-JP" sz="1800" dirty="0">
                <a:solidFill>
                  <a:schemeClr val="bg1"/>
                </a:solidFill>
                <a:latin typeface="New Tegomin"/>
                <a:ea typeface="New Tegomin"/>
              </a:rPr>
            </a:br>
            <a:r>
              <a:rPr lang="ja-JP" altLang="en-US" sz="1800" dirty="0">
                <a:solidFill>
                  <a:schemeClr val="bg1"/>
                </a:solidFill>
                <a:latin typeface="New Tegomin"/>
                <a:ea typeface="New Tegomin"/>
              </a:rPr>
              <a:t>説明  その１</a:t>
            </a:r>
          </a:p>
        </p:txBody>
      </p:sp>
      <p:sp>
        <p:nvSpPr>
          <p:cNvPr id="5" name="テキスト プレースホルダー 4">
            <a:extLst>
              <a:ext uri="{FF2B5EF4-FFF2-40B4-BE49-F238E27FC236}">
                <a16:creationId xmlns:a16="http://schemas.microsoft.com/office/drawing/2014/main" id="{98F3F364-E62F-4C5B-E4FC-99CDD52722D7}"/>
              </a:ext>
            </a:extLst>
          </p:cNvPr>
          <p:cNvSpPr>
            <a:spLocks noGrp="1"/>
          </p:cNvSpPr>
          <p:nvPr>
            <p:ph type="body" idx="2"/>
          </p:nvPr>
        </p:nvSpPr>
        <p:spPr>
          <a:xfrm>
            <a:off x="280555" y="724075"/>
            <a:ext cx="8774235" cy="4180434"/>
          </a:xfrm>
        </p:spPr>
        <p:txBody>
          <a:bodyPr>
            <a:normAutofit fontScale="92500" lnSpcReduction="10000"/>
          </a:bodyPr>
          <a:lstStyle/>
          <a:p>
            <a:pPr marL="114300" indent="0">
              <a:buNone/>
            </a:pPr>
            <a:r>
              <a:rPr lang="ja-JP" altLang="en-US" sz="2000" dirty="0">
                <a:solidFill>
                  <a:schemeClr val="bg1"/>
                </a:solidFill>
                <a:latin typeface="New Tegomin"/>
                <a:ea typeface="New Tegomin"/>
              </a:rPr>
              <a:t>① </a:t>
            </a:r>
            <a:r>
              <a:rPr lang="en-US" altLang="ja-JP" sz="1600" dirty="0">
                <a:solidFill>
                  <a:schemeClr val="bg1"/>
                </a:solidFill>
                <a:latin typeface="New Tegomin"/>
                <a:ea typeface="New Tegomin"/>
              </a:rPr>
              <a:t>VS -</a:t>
            </a:r>
            <a:r>
              <a:rPr lang="ja-JP" altLang="en-US" sz="1600" dirty="0">
                <a:solidFill>
                  <a:schemeClr val="bg1"/>
                </a:solidFill>
                <a:latin typeface="New Tegomin"/>
                <a:ea typeface="New Tegomin"/>
              </a:rPr>
              <a:t>好きなステージ、好きなシチュエーションを選んで遊べます。</a:t>
            </a:r>
            <a:endParaRPr lang="en-US" altLang="ja-JP" sz="1600" dirty="0">
              <a:solidFill>
                <a:schemeClr val="bg1"/>
              </a:solidFill>
              <a:latin typeface="New Tegomin"/>
              <a:ea typeface="New Tegomin"/>
            </a:endParaRPr>
          </a:p>
          <a:p>
            <a:pPr lvl="1">
              <a:buFont typeface="Wingdings" panose="05000000000000000000" pitchFamily="2" charset="2"/>
              <a:buChar char="Ø"/>
            </a:pPr>
            <a:r>
              <a:rPr lang="ja-JP" altLang="en-US" sz="1500" dirty="0">
                <a:solidFill>
                  <a:schemeClr val="bg1"/>
                </a:solidFill>
                <a:latin typeface="New Tegomin"/>
                <a:ea typeface="New Tegomin"/>
              </a:rPr>
              <a:t>ひとりで遊ぶ</a:t>
            </a:r>
            <a:r>
              <a:rPr lang="en-US" altLang="ja-JP" sz="1500" dirty="0">
                <a:solidFill>
                  <a:schemeClr val="bg1"/>
                </a:solidFill>
                <a:latin typeface="New Tegomin"/>
                <a:ea typeface="New Tegomin"/>
              </a:rPr>
              <a:t> –</a:t>
            </a:r>
            <a:r>
              <a:rPr lang="ja-JP" altLang="en-US" sz="1500" dirty="0">
                <a:solidFill>
                  <a:schemeClr val="bg1"/>
                </a:solidFill>
                <a:latin typeface="New Tegomin"/>
                <a:ea typeface="New Tegomin"/>
              </a:rPr>
              <a:t>ひとりで遊びます。</a:t>
            </a:r>
            <a:endParaRPr lang="en-US" altLang="ja-JP" sz="1500" dirty="0">
              <a:solidFill>
                <a:schemeClr val="bg1"/>
              </a:solidFill>
              <a:latin typeface="New Tegomin"/>
              <a:ea typeface="New Tegomin"/>
            </a:endParaRPr>
          </a:p>
          <a:p>
            <a:pPr lvl="1">
              <a:buFont typeface="Wingdings" panose="05000000000000000000" pitchFamily="2" charset="2"/>
              <a:buChar char="Ø"/>
            </a:pPr>
            <a:r>
              <a:rPr lang="ja-JP" altLang="en-US" sz="1500" dirty="0">
                <a:solidFill>
                  <a:schemeClr val="bg1"/>
                </a:solidFill>
                <a:latin typeface="New Tegomin"/>
                <a:ea typeface="New Tegomin"/>
              </a:rPr>
              <a:t>みんなで遊ぶ </a:t>
            </a:r>
            <a:r>
              <a:rPr lang="en-US" altLang="ja-JP" sz="1500" dirty="0">
                <a:solidFill>
                  <a:schemeClr val="bg1"/>
                </a:solidFill>
                <a:latin typeface="New Tegomin"/>
                <a:ea typeface="New Tegomin"/>
              </a:rPr>
              <a:t>–</a:t>
            </a:r>
            <a:r>
              <a:rPr lang="ja-JP" altLang="en-US" sz="1500" dirty="0">
                <a:solidFill>
                  <a:schemeClr val="bg1"/>
                </a:solidFill>
                <a:latin typeface="New Tegomin"/>
                <a:ea typeface="New Tegomin"/>
              </a:rPr>
              <a:t>対戦形式を選び、最大</a:t>
            </a:r>
            <a:r>
              <a:rPr lang="en-US" altLang="ja-JP" sz="1500" dirty="0">
                <a:solidFill>
                  <a:schemeClr val="bg1"/>
                </a:solidFill>
                <a:latin typeface="New Tegomin"/>
                <a:ea typeface="New Tegomin"/>
              </a:rPr>
              <a:t>8</a:t>
            </a:r>
            <a:r>
              <a:rPr lang="ja-JP" altLang="en-US" sz="1500" dirty="0">
                <a:solidFill>
                  <a:schemeClr val="bg1"/>
                </a:solidFill>
                <a:latin typeface="New Tegomin"/>
                <a:ea typeface="New Tegomin"/>
              </a:rPr>
              <a:t>人</a:t>
            </a:r>
            <a:r>
              <a:rPr lang="en-US" altLang="ja-JP" sz="1500" dirty="0">
                <a:solidFill>
                  <a:schemeClr val="bg1"/>
                </a:solidFill>
                <a:latin typeface="New Tegomin"/>
                <a:ea typeface="New Tegomin"/>
              </a:rPr>
              <a:t>(4 on 4)</a:t>
            </a:r>
            <a:r>
              <a:rPr lang="ja-JP" altLang="en-US" sz="1500" dirty="0">
                <a:solidFill>
                  <a:schemeClr val="bg1"/>
                </a:solidFill>
                <a:latin typeface="New Tegomin"/>
                <a:ea typeface="New Tegomin"/>
              </a:rPr>
              <a:t>で遊べます。</a:t>
            </a:r>
            <a:endParaRPr lang="en-US" altLang="ja-JP" sz="1500" dirty="0">
              <a:solidFill>
                <a:schemeClr val="bg1"/>
              </a:solidFill>
              <a:latin typeface="New Tegomin"/>
              <a:ea typeface="New Tegomin"/>
            </a:endParaRPr>
          </a:p>
          <a:p>
            <a:pPr lvl="1">
              <a:buFont typeface="Wingdings" panose="05000000000000000000" pitchFamily="2" charset="2"/>
              <a:buChar char="Ø"/>
            </a:pPr>
            <a:r>
              <a:rPr lang="ja-JP" altLang="en-US" sz="1500" dirty="0">
                <a:solidFill>
                  <a:schemeClr val="bg1"/>
                </a:solidFill>
                <a:latin typeface="New Tegomin"/>
                <a:ea typeface="New Tegomin"/>
              </a:rPr>
              <a:t>特訓 </a:t>
            </a:r>
            <a:r>
              <a:rPr lang="en-US" altLang="ja-JP" sz="1500" dirty="0">
                <a:solidFill>
                  <a:schemeClr val="bg1"/>
                </a:solidFill>
                <a:latin typeface="New Tegomin"/>
                <a:ea typeface="New Tegomin"/>
              </a:rPr>
              <a:t>–</a:t>
            </a:r>
            <a:r>
              <a:rPr lang="ja-JP" altLang="en-US" sz="1500" dirty="0">
                <a:solidFill>
                  <a:schemeClr val="bg1"/>
                </a:solidFill>
                <a:latin typeface="New Tegomin"/>
                <a:ea typeface="New Tegomin"/>
              </a:rPr>
              <a:t>シチュエーションを選び、試合の練習ができます。</a:t>
            </a:r>
            <a:endParaRPr lang="en-US" altLang="ja-JP" sz="1500" dirty="0">
              <a:solidFill>
                <a:schemeClr val="bg1"/>
              </a:solidFill>
              <a:latin typeface="New Tegomin"/>
              <a:ea typeface="New Tegomin"/>
            </a:endParaRPr>
          </a:p>
          <a:p>
            <a:pPr lvl="1">
              <a:buFont typeface="Wingdings" panose="05000000000000000000" pitchFamily="2" charset="2"/>
              <a:buChar char="Ø"/>
            </a:pPr>
            <a:endParaRPr lang="en-US" altLang="ja-JP" sz="1200" dirty="0">
              <a:solidFill>
                <a:schemeClr val="bg1"/>
              </a:solidFill>
              <a:latin typeface="New Tegomin"/>
              <a:ea typeface="New Tegomin"/>
            </a:endParaRPr>
          </a:p>
          <a:p>
            <a:pPr marL="114300" indent="0">
              <a:buNone/>
            </a:pPr>
            <a:r>
              <a:rPr lang="ja-JP" altLang="en-US" sz="2000" dirty="0">
                <a:solidFill>
                  <a:schemeClr val="bg1"/>
                </a:solidFill>
                <a:latin typeface="New Tegomin"/>
                <a:ea typeface="New Tegomin"/>
              </a:rPr>
              <a:t>② </a:t>
            </a:r>
            <a:r>
              <a:rPr lang="ja-JP" altLang="en-US" sz="1600" dirty="0">
                <a:solidFill>
                  <a:schemeClr val="bg1"/>
                </a:solidFill>
                <a:latin typeface="New Tegomin"/>
                <a:ea typeface="New Tegomin"/>
              </a:rPr>
              <a:t>大会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大会に出場し、優勝を目指します。</a:t>
            </a:r>
          </a:p>
          <a:p>
            <a:pPr lvl="1">
              <a:buFont typeface="Wingdings" panose="05000000000000000000" pitchFamily="2" charset="2"/>
              <a:buChar char="Ø"/>
            </a:pPr>
            <a:r>
              <a:rPr lang="ja-JP" altLang="en-US" sz="1500" dirty="0">
                <a:solidFill>
                  <a:schemeClr val="bg1"/>
                </a:solidFill>
                <a:latin typeface="New Tegomin"/>
                <a:ea typeface="New Tegomin"/>
              </a:rPr>
              <a:t>全日本モンフット大会 </a:t>
            </a:r>
            <a:r>
              <a:rPr lang="en-US" altLang="ja-JP" sz="1500" dirty="0">
                <a:solidFill>
                  <a:schemeClr val="bg1"/>
                </a:solidFill>
                <a:latin typeface="New Tegomin"/>
                <a:ea typeface="New Tegomin"/>
              </a:rPr>
              <a:t>– </a:t>
            </a:r>
            <a:r>
              <a:rPr lang="ja-JP" altLang="en-US" sz="1500" dirty="0">
                <a:solidFill>
                  <a:schemeClr val="bg1"/>
                </a:solidFill>
                <a:latin typeface="New Tegomin"/>
                <a:ea typeface="New Tegomin"/>
              </a:rPr>
              <a:t>日本一を目指すモードです。</a:t>
            </a:r>
            <a:endParaRPr lang="en-US" altLang="ja-JP" sz="1500" dirty="0">
              <a:solidFill>
                <a:schemeClr val="bg1"/>
              </a:solidFill>
              <a:latin typeface="New Tegomin"/>
              <a:ea typeface="New Tegomin"/>
            </a:endParaRPr>
          </a:p>
          <a:p>
            <a:pPr lvl="1">
              <a:buFont typeface="Wingdings" panose="05000000000000000000" pitchFamily="2" charset="2"/>
              <a:buChar char="Ø"/>
            </a:pPr>
            <a:r>
              <a:rPr lang="en-US" altLang="ja-JP" sz="1500" dirty="0">
                <a:solidFill>
                  <a:schemeClr val="bg1"/>
                </a:solidFill>
                <a:latin typeface="New Tegomin"/>
                <a:ea typeface="New Tegomin"/>
              </a:rPr>
              <a:t>MONSTER FUTSAL INNTERNATIONAL (</a:t>
            </a:r>
            <a:r>
              <a:rPr lang="ja-JP" altLang="en-US" sz="1500" dirty="0">
                <a:solidFill>
                  <a:schemeClr val="bg1"/>
                </a:solidFill>
                <a:latin typeface="New Tegomin"/>
                <a:ea typeface="New Tegomin"/>
              </a:rPr>
              <a:t>追加パックを買った場合のみ</a:t>
            </a:r>
            <a:r>
              <a:rPr lang="en-US" altLang="ja-JP" sz="1500" dirty="0">
                <a:solidFill>
                  <a:schemeClr val="bg1"/>
                </a:solidFill>
                <a:latin typeface="New Tegomin"/>
                <a:ea typeface="New Tegomin"/>
              </a:rPr>
              <a:t>) </a:t>
            </a:r>
          </a:p>
          <a:p>
            <a:pPr marL="596900" lvl="1" indent="0">
              <a:buNone/>
            </a:pPr>
            <a:r>
              <a:rPr lang="en-US" altLang="ja-JP" sz="1500" dirty="0">
                <a:solidFill>
                  <a:schemeClr val="bg1"/>
                </a:solidFill>
                <a:latin typeface="New Tegomin"/>
                <a:ea typeface="New Tegomin"/>
              </a:rPr>
              <a:t>      –</a:t>
            </a:r>
            <a:r>
              <a:rPr lang="ja-JP" altLang="en-US" sz="1500" dirty="0">
                <a:solidFill>
                  <a:schemeClr val="bg1"/>
                </a:solidFill>
                <a:latin typeface="New Tegomin"/>
                <a:ea typeface="New Tegomin"/>
              </a:rPr>
              <a:t>世界一を目指すモードです。</a:t>
            </a:r>
            <a:endParaRPr lang="en-US" altLang="ja-JP" sz="1500" dirty="0">
              <a:solidFill>
                <a:schemeClr val="bg1"/>
              </a:solidFill>
              <a:latin typeface="New Tegomin"/>
              <a:ea typeface="New Tegomin"/>
            </a:endParaRPr>
          </a:p>
          <a:p>
            <a:pPr lvl="1">
              <a:buFont typeface="Wingdings" panose="05000000000000000000" pitchFamily="2" charset="2"/>
              <a:buChar char="Ø"/>
            </a:pPr>
            <a:endParaRPr lang="en-US" altLang="ja-JP" sz="1500" dirty="0">
              <a:solidFill>
                <a:schemeClr val="bg1"/>
              </a:solidFill>
              <a:latin typeface="New Tegomin"/>
              <a:ea typeface="New Tegomin"/>
            </a:endParaRPr>
          </a:p>
          <a:p>
            <a:pPr marL="114300" indent="0">
              <a:buNone/>
            </a:pPr>
            <a:r>
              <a:rPr lang="ja-JP" altLang="en-US" sz="2000" dirty="0">
                <a:solidFill>
                  <a:schemeClr val="bg1"/>
                </a:solidFill>
                <a:latin typeface="New Tegomin"/>
                <a:ea typeface="New Tegomin"/>
              </a:rPr>
              <a:t>③ </a:t>
            </a:r>
            <a:r>
              <a:rPr lang="ja-JP" altLang="en-US" sz="1600" dirty="0">
                <a:solidFill>
                  <a:schemeClr val="bg1"/>
                </a:solidFill>
                <a:latin typeface="New Tegomin"/>
                <a:ea typeface="New Tegomin"/>
              </a:rPr>
              <a:t>世界のみんなと </a:t>
            </a:r>
            <a:r>
              <a:rPr lang="en-US" altLang="ja-JP" sz="1600" dirty="0">
                <a:solidFill>
                  <a:schemeClr val="bg1"/>
                </a:solidFill>
                <a:latin typeface="New Tegomin"/>
                <a:ea typeface="New Tegomin"/>
              </a:rPr>
              <a:t>–Nintendo Switch Online(</a:t>
            </a:r>
            <a:r>
              <a:rPr lang="ja-JP" altLang="en-US" sz="1600" dirty="0">
                <a:solidFill>
                  <a:schemeClr val="bg1"/>
                </a:solidFill>
                <a:latin typeface="New Tegomin"/>
                <a:ea typeface="New Tegomin"/>
              </a:rPr>
              <a:t>有料</a:t>
            </a:r>
            <a:r>
              <a:rPr lang="en-US" altLang="ja-JP" sz="1600" dirty="0">
                <a:solidFill>
                  <a:schemeClr val="bg1"/>
                </a:solidFill>
                <a:latin typeface="New Tegomin"/>
                <a:ea typeface="New Tegomin"/>
              </a:rPr>
              <a:t>) </a:t>
            </a:r>
            <a:r>
              <a:rPr lang="ja-JP" altLang="en-US" sz="1600" dirty="0">
                <a:solidFill>
                  <a:schemeClr val="bg1"/>
                </a:solidFill>
                <a:latin typeface="New Tegomin"/>
                <a:ea typeface="New Tegomin"/>
              </a:rPr>
              <a:t>を使い、世界のみんなと友達と遊ぶ</a:t>
            </a:r>
            <a:endParaRPr lang="en-US" altLang="ja-JP" sz="1600" dirty="0">
              <a:solidFill>
                <a:schemeClr val="bg1"/>
              </a:solidFill>
              <a:latin typeface="New Tegomin"/>
              <a:ea typeface="New Tegomin"/>
            </a:endParaRPr>
          </a:p>
          <a:p>
            <a:pPr marL="114300" indent="0">
              <a:buNone/>
            </a:pPr>
            <a:r>
              <a:rPr lang="en-US" altLang="ja-JP" sz="1600" dirty="0">
                <a:solidFill>
                  <a:schemeClr val="bg1"/>
                </a:solidFill>
                <a:latin typeface="New Tegomin"/>
                <a:ea typeface="New Tegomin"/>
              </a:rPr>
              <a:t>     </a:t>
            </a:r>
            <a:r>
              <a:rPr lang="ja-JP" altLang="en-US" sz="1600" dirty="0">
                <a:solidFill>
                  <a:schemeClr val="bg1"/>
                </a:solidFill>
                <a:latin typeface="New Tegomin"/>
                <a:ea typeface="New Tegomin"/>
              </a:rPr>
              <a:t>ことが出来ます。</a:t>
            </a:r>
            <a:endParaRPr lang="en-US" altLang="ja-JP" sz="1600" dirty="0">
              <a:solidFill>
                <a:schemeClr val="bg1"/>
              </a:solidFill>
              <a:latin typeface="New Tegomin"/>
              <a:ea typeface="New Tegomin"/>
            </a:endParaRPr>
          </a:p>
          <a:p>
            <a:pPr lvl="1">
              <a:buFont typeface="Wingdings" panose="05000000000000000000" pitchFamily="2" charset="2"/>
              <a:buChar char="Ø"/>
            </a:pPr>
            <a:r>
              <a:rPr lang="ja-JP" altLang="en-US" sz="1500" dirty="0">
                <a:solidFill>
                  <a:schemeClr val="bg1"/>
                </a:solidFill>
                <a:latin typeface="New Tegomin"/>
                <a:ea typeface="New Tegomin"/>
              </a:rPr>
              <a:t>だれかと　</a:t>
            </a:r>
            <a:r>
              <a:rPr lang="en-US" altLang="ja-JP" sz="1500" dirty="0">
                <a:solidFill>
                  <a:schemeClr val="bg1"/>
                </a:solidFill>
                <a:latin typeface="New Tegomin"/>
                <a:ea typeface="New Tegomin"/>
              </a:rPr>
              <a:t>–</a:t>
            </a:r>
            <a:r>
              <a:rPr lang="ja-JP" altLang="en-US" sz="1500" dirty="0">
                <a:solidFill>
                  <a:schemeClr val="bg1"/>
                </a:solidFill>
                <a:latin typeface="New Tegomin"/>
                <a:ea typeface="New Tegomin"/>
              </a:rPr>
              <a:t>世界の誰かと試合をします。レートを上げ上位を目指します。</a:t>
            </a:r>
            <a:endParaRPr lang="en-US" altLang="ja-JP" sz="1500" dirty="0">
              <a:solidFill>
                <a:schemeClr val="bg1"/>
              </a:solidFill>
              <a:latin typeface="New Tegomin"/>
              <a:ea typeface="New Tegomin"/>
            </a:endParaRPr>
          </a:p>
          <a:p>
            <a:pPr lvl="1">
              <a:buFont typeface="Wingdings" panose="05000000000000000000" pitchFamily="2" charset="2"/>
              <a:buChar char="Ø"/>
            </a:pPr>
            <a:r>
              <a:rPr lang="ja-JP" altLang="en-US" sz="1500" dirty="0">
                <a:solidFill>
                  <a:schemeClr val="bg1"/>
                </a:solidFill>
                <a:latin typeface="New Tegomin"/>
                <a:ea typeface="New Tegomin"/>
              </a:rPr>
              <a:t>フレンドと </a:t>
            </a:r>
            <a:r>
              <a:rPr lang="en-US" altLang="ja-JP" sz="1500" dirty="0">
                <a:solidFill>
                  <a:schemeClr val="bg1"/>
                </a:solidFill>
                <a:latin typeface="New Tegomin"/>
                <a:ea typeface="New Tegomin"/>
              </a:rPr>
              <a:t>– </a:t>
            </a:r>
            <a:r>
              <a:rPr lang="ja-JP" altLang="en-US" sz="1500" dirty="0">
                <a:solidFill>
                  <a:schemeClr val="bg1"/>
                </a:solidFill>
                <a:latin typeface="New Tegomin"/>
                <a:ea typeface="New Tegomin"/>
              </a:rPr>
              <a:t>対戦部屋を立て最大</a:t>
            </a:r>
            <a:r>
              <a:rPr lang="en-US" altLang="ja-JP" sz="1500" dirty="0">
                <a:solidFill>
                  <a:schemeClr val="bg1"/>
                </a:solidFill>
                <a:latin typeface="New Tegomin"/>
                <a:ea typeface="New Tegomin"/>
              </a:rPr>
              <a:t>4</a:t>
            </a:r>
            <a:r>
              <a:rPr lang="ja-JP" altLang="en-US" sz="1500" dirty="0">
                <a:solidFill>
                  <a:schemeClr val="bg1"/>
                </a:solidFill>
                <a:latin typeface="New Tegomin"/>
                <a:ea typeface="New Tegomin"/>
              </a:rPr>
              <a:t>人同時に遊べます。</a:t>
            </a:r>
            <a:endParaRPr lang="en-US" altLang="ja-JP" sz="1500" dirty="0">
              <a:solidFill>
                <a:schemeClr val="bg1"/>
              </a:solidFill>
              <a:latin typeface="New Tegomin"/>
              <a:ea typeface="New Tegomin"/>
            </a:endParaRPr>
          </a:p>
          <a:p>
            <a:pPr lvl="1">
              <a:buFont typeface="Wingdings" panose="05000000000000000000" pitchFamily="2" charset="2"/>
              <a:buChar char="Ø"/>
            </a:pPr>
            <a:endParaRPr lang="ja-JP" altLang="en-US" sz="1200" dirty="0">
              <a:solidFill>
                <a:schemeClr val="bg1"/>
              </a:solidFill>
              <a:latin typeface="New Tegomin"/>
              <a:ea typeface="New Tegomin"/>
            </a:endParaRPr>
          </a:p>
          <a:p>
            <a:pPr marL="139700" indent="0">
              <a:buNone/>
            </a:pPr>
            <a:r>
              <a:rPr lang="ja-JP" altLang="en-US" sz="2000" dirty="0">
                <a:solidFill>
                  <a:schemeClr val="bg1"/>
                </a:solidFill>
                <a:latin typeface="New Tegomin"/>
                <a:ea typeface="New Tegomin"/>
              </a:rPr>
              <a:t>④ </a:t>
            </a:r>
            <a:r>
              <a:rPr lang="ja-JP" altLang="en-US" sz="1600" dirty="0">
                <a:solidFill>
                  <a:schemeClr val="bg1"/>
                </a:solidFill>
                <a:latin typeface="New Tegomin"/>
                <a:ea typeface="New Tegomin"/>
              </a:rPr>
              <a:t>現在時刻 </a:t>
            </a:r>
            <a:r>
              <a:rPr lang="en-US" altLang="ja-JP" sz="1600" dirty="0">
                <a:solidFill>
                  <a:schemeClr val="bg1"/>
                </a:solidFill>
                <a:latin typeface="New Tegomin"/>
                <a:ea typeface="New Tegomin"/>
              </a:rPr>
              <a:t>– Switch</a:t>
            </a:r>
            <a:r>
              <a:rPr lang="ja-JP" altLang="en-US" sz="1600" dirty="0">
                <a:solidFill>
                  <a:schemeClr val="bg1"/>
                </a:solidFill>
                <a:latin typeface="New Tegomin"/>
                <a:ea typeface="New Tegomin"/>
              </a:rPr>
              <a:t>本体で設定されている時刻が表示されます。</a:t>
            </a:r>
            <a:endParaRPr lang="en-US" altLang="ja-JP" sz="1600" dirty="0">
              <a:solidFill>
                <a:schemeClr val="bg1"/>
              </a:solidFill>
              <a:latin typeface="New Tegomin"/>
              <a:ea typeface="New Tegomin"/>
            </a:endParaRPr>
          </a:p>
          <a:p>
            <a:pPr marL="596900" lvl="1" indent="0">
              <a:buNone/>
            </a:pPr>
            <a:endParaRPr lang="en-US" altLang="ja-JP" sz="1200" dirty="0">
              <a:solidFill>
                <a:schemeClr val="bg1"/>
              </a:solidFill>
              <a:latin typeface="New Tegomin"/>
              <a:ea typeface="New Tegomin"/>
            </a:endParaRPr>
          </a:p>
        </p:txBody>
      </p:sp>
      <p:sp>
        <p:nvSpPr>
          <p:cNvPr id="12" name="テキスト ボックス 11">
            <a:extLst>
              <a:ext uri="{FF2B5EF4-FFF2-40B4-BE49-F238E27FC236}">
                <a16:creationId xmlns:a16="http://schemas.microsoft.com/office/drawing/2014/main" id="{558B3240-49FA-FB3B-A11B-B48C5B8FA15F}"/>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- 4 -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250187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プレースホルダー 4">
            <a:extLst>
              <a:ext uri="{FF2B5EF4-FFF2-40B4-BE49-F238E27FC236}">
                <a16:creationId xmlns:a16="http://schemas.microsoft.com/office/drawing/2014/main" id="{98F3F364-E62F-4C5B-E4FC-99CDD52722D7}"/>
              </a:ext>
            </a:extLst>
          </p:cNvPr>
          <p:cNvSpPr>
            <a:spLocks noGrp="1"/>
          </p:cNvSpPr>
          <p:nvPr>
            <p:ph type="body" idx="2"/>
          </p:nvPr>
        </p:nvSpPr>
        <p:spPr>
          <a:xfrm>
            <a:off x="280555" y="830179"/>
            <a:ext cx="8495945" cy="4313321"/>
          </a:xfrm>
        </p:spPr>
        <p:txBody>
          <a:bodyPr>
            <a:normAutofit fontScale="62500" lnSpcReduction="20000"/>
          </a:bodyPr>
          <a:lstStyle/>
          <a:p>
            <a:pPr marL="0" indent="0" rtl="0">
              <a:spcBef>
                <a:spcPts val="0"/>
              </a:spcBef>
              <a:spcAft>
                <a:spcPts val="0"/>
              </a:spcAft>
              <a:buNone/>
            </a:pPr>
            <a:r>
              <a:rPr lang="ja-JP" altLang="en-US" sz="3200" dirty="0">
                <a:solidFill>
                  <a:schemeClr val="bg1"/>
                </a:solidFill>
                <a:latin typeface="New Tegomin"/>
                <a:ea typeface="New Tegomin"/>
              </a:rPr>
              <a:t>⑤</a:t>
            </a:r>
            <a:r>
              <a:rPr lang="ja-JP" altLang="en-US" sz="2600" dirty="0">
                <a:solidFill>
                  <a:schemeClr val="bg1"/>
                </a:solidFill>
                <a:latin typeface="New Tegomin"/>
                <a:ea typeface="New Tegomin"/>
              </a:rPr>
              <a:t> バッテリー </a:t>
            </a:r>
            <a:r>
              <a:rPr lang="en-US" altLang="ja-JP" sz="2600" dirty="0">
                <a:solidFill>
                  <a:schemeClr val="bg1"/>
                </a:solidFill>
                <a:latin typeface="New Tegomin"/>
                <a:ea typeface="New Tegomin"/>
              </a:rPr>
              <a:t>– Switch</a:t>
            </a:r>
            <a:r>
              <a:rPr lang="ja-JP" altLang="en-US" sz="2600" dirty="0">
                <a:solidFill>
                  <a:schemeClr val="bg1"/>
                </a:solidFill>
                <a:latin typeface="New Tegomin"/>
                <a:ea typeface="New Tegomin"/>
              </a:rPr>
              <a:t>本体のバッテリー残量が表示されます。</a:t>
            </a:r>
          </a:p>
          <a:p>
            <a:pPr lvl="1" fontAlgn="base">
              <a:buFont typeface="Wingdings" panose="05000000000000000000" pitchFamily="2" charset="2"/>
              <a:buChar char="Ø"/>
            </a:pPr>
            <a:r>
              <a:rPr lang="ja-JP" altLang="en-US" sz="2200" dirty="0">
                <a:solidFill>
                  <a:schemeClr val="bg1"/>
                </a:solidFill>
                <a:latin typeface="New Tegomin"/>
                <a:ea typeface="New Tegomin"/>
              </a:rPr>
              <a:t>残量が足りない場合 </a:t>
            </a:r>
            <a:r>
              <a:rPr lang="en-US" altLang="ja-JP" sz="2200" dirty="0">
                <a:solidFill>
                  <a:schemeClr val="bg1"/>
                </a:solidFill>
                <a:latin typeface="New Tegomin"/>
                <a:ea typeface="New Tegomin"/>
              </a:rPr>
              <a:t>-➇</a:t>
            </a:r>
            <a:r>
              <a:rPr lang="ja-JP" altLang="en-US" sz="2200" dirty="0">
                <a:solidFill>
                  <a:schemeClr val="bg1"/>
                </a:solidFill>
                <a:latin typeface="New Tegomin"/>
                <a:ea typeface="New Tegomin"/>
              </a:rPr>
              <a:t>に設定しているキャラクターからの注意喚起がされます。</a:t>
            </a:r>
          </a:p>
          <a:p>
            <a:pPr marL="0" indent="0" rtl="0">
              <a:spcBef>
                <a:spcPts val="0"/>
              </a:spcBef>
              <a:spcAft>
                <a:spcPts val="0"/>
              </a:spcAft>
              <a:buNone/>
            </a:pPr>
            <a:br>
              <a:rPr lang="ja-JP" altLang="en-US" sz="2400" dirty="0">
                <a:solidFill>
                  <a:schemeClr val="bg1"/>
                </a:solidFill>
                <a:latin typeface="New Tegomin"/>
                <a:ea typeface="New Tegomin"/>
              </a:rPr>
            </a:br>
            <a:r>
              <a:rPr lang="ja-JP" altLang="en-US" sz="3200" dirty="0">
                <a:solidFill>
                  <a:schemeClr val="bg1"/>
                </a:solidFill>
                <a:latin typeface="New Tegomin"/>
                <a:ea typeface="New Tegomin"/>
              </a:rPr>
              <a:t>⑥</a:t>
            </a:r>
            <a:r>
              <a:rPr lang="ja-JP" altLang="en-US" sz="2400" dirty="0">
                <a:solidFill>
                  <a:schemeClr val="bg1"/>
                </a:solidFill>
                <a:latin typeface="New Tegomin"/>
                <a:ea typeface="New Tegomin"/>
              </a:rPr>
              <a:t> </a:t>
            </a:r>
            <a:r>
              <a:rPr lang="ja-JP" altLang="en-US" sz="2600" dirty="0">
                <a:solidFill>
                  <a:schemeClr val="bg1"/>
                </a:solidFill>
                <a:latin typeface="New Tegomin"/>
                <a:ea typeface="New Tegomin"/>
              </a:rPr>
              <a:t>キャラクター変更 </a:t>
            </a:r>
            <a:r>
              <a:rPr lang="en-US" altLang="ja-JP" sz="2600" dirty="0">
                <a:solidFill>
                  <a:schemeClr val="bg1"/>
                </a:solidFill>
                <a:latin typeface="New Tegomin"/>
                <a:ea typeface="New Tegomin"/>
              </a:rPr>
              <a:t>– ➇</a:t>
            </a:r>
            <a:r>
              <a:rPr lang="ja-JP" altLang="en-US" sz="2600" dirty="0">
                <a:solidFill>
                  <a:schemeClr val="bg1"/>
                </a:solidFill>
                <a:latin typeface="New Tegomin"/>
                <a:ea typeface="New Tegomin"/>
              </a:rPr>
              <a:t>のキャラクターを変更できます。</a:t>
            </a:r>
          </a:p>
          <a:p>
            <a:pPr lvl="1" fontAlgn="base">
              <a:buFont typeface="Wingdings" panose="05000000000000000000" pitchFamily="2" charset="2"/>
              <a:buChar char="Ø"/>
            </a:pPr>
            <a:r>
              <a:rPr lang="ja-JP" altLang="en-US" sz="2200" dirty="0">
                <a:solidFill>
                  <a:schemeClr val="bg1"/>
                </a:solidFill>
                <a:latin typeface="New Tegomin"/>
                <a:ea typeface="New Tegomin"/>
              </a:rPr>
              <a:t>ランダム </a:t>
            </a:r>
            <a:r>
              <a:rPr lang="en-US" altLang="ja-JP" sz="2200" dirty="0">
                <a:solidFill>
                  <a:schemeClr val="bg1"/>
                </a:solidFill>
                <a:latin typeface="New Tegomin"/>
                <a:ea typeface="New Tegomin"/>
              </a:rPr>
              <a:t>– </a:t>
            </a:r>
            <a:r>
              <a:rPr lang="ja-JP" altLang="en-US" sz="2200" dirty="0">
                <a:solidFill>
                  <a:schemeClr val="bg1"/>
                </a:solidFill>
                <a:latin typeface="New Tegomin"/>
                <a:ea typeface="New Tegomin"/>
              </a:rPr>
              <a:t>ゲーム開始時にキャラクターが入れ替わります。</a:t>
            </a:r>
          </a:p>
          <a:p>
            <a:pPr marL="0" indent="0" rtl="0">
              <a:spcBef>
                <a:spcPts val="0"/>
              </a:spcBef>
              <a:spcAft>
                <a:spcPts val="0"/>
              </a:spcAft>
              <a:buNone/>
            </a:pPr>
            <a:br>
              <a:rPr lang="ja-JP" altLang="en-US" sz="2400" dirty="0">
                <a:solidFill>
                  <a:schemeClr val="bg1"/>
                </a:solidFill>
                <a:latin typeface="New Tegomin"/>
                <a:ea typeface="New Tegomin"/>
              </a:rPr>
            </a:br>
            <a:r>
              <a:rPr lang="ja-JP" altLang="en-US" sz="3200" dirty="0">
                <a:solidFill>
                  <a:schemeClr val="bg1"/>
                </a:solidFill>
                <a:latin typeface="New Tegomin"/>
                <a:ea typeface="New Tegomin"/>
              </a:rPr>
              <a:t>⑦ </a:t>
            </a:r>
            <a:r>
              <a:rPr lang="ja-JP" altLang="en-US" sz="2600" dirty="0">
                <a:solidFill>
                  <a:schemeClr val="bg1"/>
                </a:solidFill>
                <a:latin typeface="New Tegomin"/>
                <a:ea typeface="New Tegomin"/>
              </a:rPr>
              <a:t>オプション </a:t>
            </a:r>
            <a:r>
              <a:rPr lang="en-US" altLang="ja-JP" sz="2600" dirty="0">
                <a:solidFill>
                  <a:schemeClr val="bg1"/>
                </a:solidFill>
                <a:latin typeface="New Tegomin"/>
                <a:ea typeface="New Tegomin"/>
              </a:rPr>
              <a:t>–</a:t>
            </a:r>
            <a:r>
              <a:rPr lang="ja-JP" altLang="en-US" sz="2600" dirty="0">
                <a:solidFill>
                  <a:schemeClr val="bg1"/>
                </a:solidFill>
                <a:latin typeface="New Tegomin"/>
                <a:ea typeface="New Tegomin"/>
              </a:rPr>
              <a:t>サウンド、明るさなどを変更できます。</a:t>
            </a:r>
          </a:p>
          <a:p>
            <a:pPr lvl="1" fontAlgn="base">
              <a:buFont typeface="Wingdings" panose="05000000000000000000" pitchFamily="2" charset="2"/>
              <a:buChar char="Ø"/>
            </a:pPr>
            <a:r>
              <a:rPr lang="ja-JP" altLang="en-US" sz="2200" dirty="0">
                <a:solidFill>
                  <a:schemeClr val="bg1"/>
                </a:solidFill>
                <a:latin typeface="New Tegomin"/>
                <a:ea typeface="New Tegomin"/>
              </a:rPr>
              <a:t>サウンド </a:t>
            </a:r>
            <a:r>
              <a:rPr lang="en-US" altLang="ja-JP" sz="2200" dirty="0">
                <a:solidFill>
                  <a:schemeClr val="bg1"/>
                </a:solidFill>
                <a:latin typeface="New Tegomin"/>
                <a:ea typeface="New Tegomin"/>
              </a:rPr>
              <a:t>–</a:t>
            </a:r>
            <a:r>
              <a:rPr lang="ja-JP" altLang="en-US" sz="2200" dirty="0">
                <a:solidFill>
                  <a:schemeClr val="bg1"/>
                </a:solidFill>
                <a:latin typeface="New Tegomin"/>
                <a:ea typeface="New Tegomin"/>
              </a:rPr>
              <a:t>音楽、効果音、声の大きさを調節できます。</a:t>
            </a:r>
          </a:p>
          <a:p>
            <a:pPr lvl="1" fontAlgn="base">
              <a:buFont typeface="Wingdings" panose="05000000000000000000" pitchFamily="2" charset="2"/>
              <a:buChar char="Ø"/>
            </a:pPr>
            <a:r>
              <a:rPr lang="ja-JP" altLang="en-US" sz="2200" dirty="0">
                <a:solidFill>
                  <a:schemeClr val="bg1"/>
                </a:solidFill>
                <a:latin typeface="New Tegomin"/>
                <a:ea typeface="New Tegomin"/>
              </a:rPr>
              <a:t>明るさ </a:t>
            </a:r>
            <a:r>
              <a:rPr lang="en-US" altLang="ja-JP" sz="2200" dirty="0">
                <a:solidFill>
                  <a:schemeClr val="bg1"/>
                </a:solidFill>
                <a:latin typeface="New Tegomin"/>
                <a:ea typeface="New Tegomin"/>
              </a:rPr>
              <a:t>–</a:t>
            </a:r>
            <a:r>
              <a:rPr lang="ja-JP" altLang="en-US" sz="2200" dirty="0">
                <a:solidFill>
                  <a:schemeClr val="bg1"/>
                </a:solidFill>
                <a:latin typeface="New Tegomin"/>
                <a:ea typeface="New Tegomin"/>
              </a:rPr>
              <a:t>画面の明るさを調節できます。</a:t>
            </a:r>
          </a:p>
          <a:p>
            <a:pPr lvl="1" fontAlgn="base">
              <a:buFont typeface="Wingdings" panose="05000000000000000000" pitchFamily="2" charset="2"/>
              <a:buChar char="Ø"/>
            </a:pPr>
            <a:r>
              <a:rPr lang="ja-JP" altLang="en-US" sz="2200" dirty="0">
                <a:solidFill>
                  <a:schemeClr val="bg1"/>
                </a:solidFill>
                <a:latin typeface="New Tegomin"/>
                <a:ea typeface="New Tegomin"/>
              </a:rPr>
              <a:t>操作説明 </a:t>
            </a:r>
            <a:r>
              <a:rPr lang="en-US" altLang="ja-JP" sz="2200" dirty="0">
                <a:solidFill>
                  <a:schemeClr val="bg1"/>
                </a:solidFill>
                <a:latin typeface="New Tegomin"/>
                <a:ea typeface="New Tegomin"/>
              </a:rPr>
              <a:t>–</a:t>
            </a:r>
            <a:r>
              <a:rPr lang="ja-JP" altLang="en-US" sz="2200" dirty="0">
                <a:solidFill>
                  <a:schemeClr val="bg1"/>
                </a:solidFill>
                <a:latin typeface="New Tegomin"/>
                <a:ea typeface="New Tegomin"/>
              </a:rPr>
              <a:t>操作説明を確認出来ます。</a:t>
            </a:r>
          </a:p>
          <a:p>
            <a:pPr lvl="1" fontAlgn="base">
              <a:buFont typeface="Wingdings" panose="05000000000000000000" pitchFamily="2" charset="2"/>
              <a:buChar char="Ø"/>
            </a:pPr>
            <a:r>
              <a:rPr lang="ja-JP" altLang="en-US" sz="2200" dirty="0">
                <a:solidFill>
                  <a:schemeClr val="bg1"/>
                </a:solidFill>
                <a:latin typeface="New Tegomin"/>
                <a:ea typeface="New Tegomin"/>
              </a:rPr>
              <a:t>言語  </a:t>
            </a:r>
            <a:r>
              <a:rPr lang="en-US" altLang="ja-JP" sz="2200" dirty="0">
                <a:solidFill>
                  <a:schemeClr val="bg1"/>
                </a:solidFill>
                <a:latin typeface="New Tegomin"/>
                <a:ea typeface="New Tegomin"/>
              </a:rPr>
              <a:t>–11</a:t>
            </a:r>
            <a:r>
              <a:rPr lang="ja-JP" altLang="en-US" sz="2200" dirty="0">
                <a:solidFill>
                  <a:schemeClr val="bg1"/>
                </a:solidFill>
                <a:latin typeface="New Tegomin"/>
                <a:ea typeface="New Tegomin"/>
              </a:rPr>
              <a:t>言語の中から変更できます。</a:t>
            </a:r>
          </a:p>
          <a:p>
            <a:pPr marL="0" indent="0">
              <a:buNone/>
            </a:pPr>
            <a:br>
              <a:rPr lang="ja-JP" altLang="en-US" sz="2400" dirty="0">
                <a:solidFill>
                  <a:schemeClr val="bg1"/>
                </a:solidFill>
                <a:latin typeface="New Tegomin"/>
                <a:ea typeface="New Tegomin"/>
              </a:rPr>
            </a:br>
            <a:r>
              <a:rPr lang="ja-JP" altLang="en-US" sz="3200" dirty="0">
                <a:solidFill>
                  <a:schemeClr val="bg1"/>
                </a:solidFill>
                <a:latin typeface="New Tegomin"/>
                <a:ea typeface="New Tegomin"/>
              </a:rPr>
              <a:t>⑧</a:t>
            </a:r>
            <a:r>
              <a:rPr lang="ja-JP" altLang="en-US" sz="2400" dirty="0">
                <a:solidFill>
                  <a:schemeClr val="bg1"/>
                </a:solidFill>
                <a:latin typeface="New Tegomin"/>
                <a:ea typeface="New Tegomin"/>
              </a:rPr>
              <a:t> </a:t>
            </a:r>
            <a:r>
              <a:rPr lang="ja-JP" altLang="en-US" sz="2600" dirty="0">
                <a:solidFill>
                  <a:schemeClr val="bg1"/>
                </a:solidFill>
                <a:latin typeface="New Tegomin"/>
                <a:ea typeface="New Tegomin"/>
              </a:rPr>
              <a:t>背景 </a:t>
            </a:r>
            <a:r>
              <a:rPr lang="en-US" altLang="ja-JP" sz="2600" dirty="0">
                <a:solidFill>
                  <a:schemeClr val="bg1"/>
                </a:solidFill>
                <a:latin typeface="New Tegomin"/>
                <a:ea typeface="New Tegomin"/>
              </a:rPr>
              <a:t>–</a:t>
            </a:r>
            <a:r>
              <a:rPr lang="ja-JP" altLang="en-US" sz="2600" dirty="0">
                <a:solidFill>
                  <a:schemeClr val="bg1"/>
                </a:solidFill>
                <a:latin typeface="New Tegomin"/>
                <a:ea typeface="New Tegomin"/>
              </a:rPr>
              <a:t>モンフットのキャラクターの背景です。</a:t>
            </a:r>
            <a:r>
              <a:rPr lang="en-US" altLang="ja-JP" sz="2600" dirty="0">
                <a:solidFill>
                  <a:schemeClr val="bg1"/>
                </a:solidFill>
                <a:latin typeface="New Tegomin"/>
                <a:ea typeface="New Tegomin"/>
              </a:rPr>
              <a:t>Live2D</a:t>
            </a:r>
            <a:r>
              <a:rPr lang="ja-JP" altLang="en-US" sz="2600" dirty="0">
                <a:solidFill>
                  <a:schemeClr val="bg1"/>
                </a:solidFill>
                <a:latin typeface="New Tegomin"/>
                <a:ea typeface="New Tegomin"/>
              </a:rPr>
              <a:t>で絵が動きます。</a:t>
            </a:r>
          </a:p>
          <a:p>
            <a:pPr marL="0" indent="0">
              <a:buNone/>
            </a:pPr>
            <a:br>
              <a:rPr lang="ja-JP" altLang="en-US" sz="2400" dirty="0">
                <a:solidFill>
                  <a:schemeClr val="bg1"/>
                </a:solidFill>
                <a:latin typeface="New Tegomin"/>
                <a:ea typeface="New Tegomin"/>
              </a:rPr>
            </a:br>
            <a:r>
              <a:rPr lang="ja-JP" altLang="en-US" sz="3200" dirty="0">
                <a:solidFill>
                  <a:schemeClr val="bg1"/>
                </a:solidFill>
                <a:latin typeface="New Tegomin"/>
                <a:ea typeface="New Tegomin"/>
              </a:rPr>
              <a:t>⑨</a:t>
            </a:r>
            <a:r>
              <a:rPr lang="ja-JP" altLang="en-US" sz="2400" dirty="0">
                <a:solidFill>
                  <a:schemeClr val="bg1"/>
                </a:solidFill>
                <a:latin typeface="New Tegomin"/>
                <a:ea typeface="New Tegomin"/>
              </a:rPr>
              <a:t> </a:t>
            </a:r>
            <a:r>
              <a:rPr lang="ja-JP" altLang="en-US" sz="2600" dirty="0">
                <a:solidFill>
                  <a:schemeClr val="bg1"/>
                </a:solidFill>
                <a:latin typeface="New Tegomin"/>
                <a:ea typeface="New Tegomin"/>
              </a:rPr>
              <a:t>お知らせ </a:t>
            </a:r>
            <a:r>
              <a:rPr lang="en-US" altLang="ja-JP" sz="2600" dirty="0">
                <a:solidFill>
                  <a:schemeClr val="bg1"/>
                </a:solidFill>
                <a:latin typeface="New Tegomin"/>
                <a:ea typeface="New Tegomin"/>
              </a:rPr>
              <a:t>–</a:t>
            </a:r>
            <a:r>
              <a:rPr lang="ja-JP" altLang="en-US" sz="2600" dirty="0">
                <a:solidFill>
                  <a:schemeClr val="bg1"/>
                </a:solidFill>
                <a:latin typeface="New Tegomin"/>
                <a:ea typeface="New Tegomin"/>
              </a:rPr>
              <a:t>近日開催される大会のお知らせやリーグのお知らせなどが記載されます。</a:t>
            </a:r>
          </a:p>
          <a:p>
            <a:pPr marL="0" indent="0">
              <a:buNone/>
            </a:pPr>
            <a:br>
              <a:rPr lang="ja-JP" altLang="en-US" sz="2600" dirty="0">
                <a:solidFill>
                  <a:schemeClr val="bg1"/>
                </a:solidFill>
                <a:latin typeface="New Tegomin"/>
                <a:ea typeface="New Tegomin"/>
              </a:rPr>
            </a:br>
            <a:br>
              <a:rPr lang="ja-JP" altLang="en-US" sz="1200" b="0" dirty="0">
                <a:effectLst/>
              </a:rPr>
            </a:br>
            <a:endParaRPr lang="en-US" altLang="ja-JP" sz="1200" dirty="0">
              <a:solidFill>
                <a:schemeClr val="bg1"/>
              </a:solidFill>
              <a:latin typeface="New Tegomin"/>
              <a:ea typeface="New Tegomin"/>
            </a:endParaRPr>
          </a:p>
        </p:txBody>
      </p:sp>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fontScale="90000"/>
          </a:bodyPr>
          <a:lstStyle/>
          <a:p>
            <a:pPr marL="0" lvl="0" indent="0" rtl="0">
              <a:lnSpc>
                <a:spcPct val="90000"/>
              </a:lnSpc>
              <a:spcBef>
                <a:spcPts val="0"/>
              </a:spcBef>
              <a:spcAft>
                <a:spcPts val="0"/>
              </a:spcAft>
              <a:buNone/>
            </a:pP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br>
              <a:rPr lang="en-US" altLang="ja-JP" sz="1800" dirty="0">
                <a:solidFill>
                  <a:schemeClr val="bg1"/>
                </a:solidFill>
                <a:latin typeface="New Tegomin"/>
                <a:ea typeface="New Tegomin"/>
              </a:rPr>
            </a:br>
            <a:r>
              <a:rPr lang="ja-JP" altLang="en-US" sz="1800" dirty="0">
                <a:solidFill>
                  <a:schemeClr val="bg1"/>
                </a:solidFill>
                <a:latin typeface="New Tegomin"/>
                <a:ea typeface="New Tegomin"/>
              </a:rPr>
              <a:t>メインメニュー</a:t>
            </a:r>
            <a:br>
              <a:rPr lang="en-US" altLang="ja-JP" sz="1800" dirty="0">
                <a:solidFill>
                  <a:schemeClr val="bg1"/>
                </a:solidFill>
                <a:latin typeface="New Tegomin"/>
                <a:ea typeface="New Tegomin"/>
              </a:rPr>
            </a:br>
            <a:r>
              <a:rPr lang="ja-JP" altLang="en-US" sz="1800" dirty="0">
                <a:solidFill>
                  <a:schemeClr val="bg1"/>
                </a:solidFill>
                <a:latin typeface="New Tegomin"/>
                <a:ea typeface="New Tegomin"/>
              </a:rPr>
              <a:t>説明　その</a:t>
            </a:r>
            <a:r>
              <a:rPr lang="en-US" altLang="ja-JP" sz="1800" dirty="0">
                <a:solidFill>
                  <a:schemeClr val="bg1"/>
                </a:solidFill>
                <a:latin typeface="New Tegomin"/>
                <a:ea typeface="New Tegomin"/>
              </a:rPr>
              <a:t>2</a:t>
            </a:r>
            <a:endParaRPr lang="ja-JP" altLang="en-US" sz="1800" dirty="0">
              <a:solidFill>
                <a:schemeClr val="bg1"/>
              </a:solidFill>
              <a:latin typeface="New Tegomin"/>
              <a:ea typeface="New Tegomin"/>
            </a:endParaRP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- 5 -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279095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1" name="図 20" descr="ダイアグラム&#10;&#10;自動的に生成された説明">
            <a:extLst>
              <a:ext uri="{FF2B5EF4-FFF2-40B4-BE49-F238E27FC236}">
                <a16:creationId xmlns:a16="http://schemas.microsoft.com/office/drawing/2014/main" id="{C5B87D20-4CF2-9990-4DF2-17C5640BDB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21" y="-8707"/>
            <a:ext cx="4539986" cy="5213173"/>
          </a:xfrm>
          <a:prstGeom prst="rect">
            <a:avLst/>
          </a:prstGeom>
        </p:spPr>
      </p:pic>
      <p:sp>
        <p:nvSpPr>
          <p:cNvPr id="69" name="Google Shape;69;p14"/>
          <p:cNvSpPr txBox="1">
            <a:spLocks noGrp="1"/>
          </p:cNvSpPr>
          <p:nvPr>
            <p:ph type="title"/>
          </p:nvPr>
        </p:nvSpPr>
        <p:spPr>
          <a:xfrm>
            <a:off x="4103412" y="-172059"/>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試合画面</a:t>
            </a:r>
          </a:p>
        </p:txBody>
      </p:sp>
      <p:sp>
        <p:nvSpPr>
          <p:cNvPr id="70" name="Google Shape;70;p14"/>
          <p:cNvSpPr txBox="1">
            <a:spLocks noGrp="1"/>
          </p:cNvSpPr>
          <p:nvPr>
            <p:ph type="body" idx="2"/>
          </p:nvPr>
        </p:nvSpPr>
        <p:spPr>
          <a:xfrm>
            <a:off x="4572000" y="525632"/>
            <a:ext cx="4572000" cy="5379284"/>
          </a:xfrm>
        </p:spPr>
        <p:txBody>
          <a:bodyPr spcFirstLastPara="1" wrap="square" lIns="91425" tIns="91425" rIns="91425" bIns="91425" anchor="ctr" anchorCtr="0">
            <a:normAutofit/>
          </a:bodyPr>
          <a:lstStyle/>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p:txBody>
      </p:sp>
      <p:sp>
        <p:nvSpPr>
          <p:cNvPr id="11" name="テキスト ボックス 10">
            <a:extLst>
              <a:ext uri="{FF2B5EF4-FFF2-40B4-BE49-F238E27FC236}">
                <a16:creationId xmlns:a16="http://schemas.microsoft.com/office/drawing/2014/main" id="{FFD62FF2-F23F-37F9-4BA7-44488D5D6996}"/>
              </a:ext>
            </a:extLst>
          </p:cNvPr>
          <p:cNvSpPr txBox="1"/>
          <p:nvPr/>
        </p:nvSpPr>
        <p:spPr>
          <a:xfrm>
            <a:off x="3225149" y="1233793"/>
            <a:ext cx="43450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➃</a:t>
            </a:r>
          </a:p>
        </p:txBody>
      </p:sp>
      <p:sp>
        <p:nvSpPr>
          <p:cNvPr id="12" name="テキスト ボックス 11">
            <a:extLst>
              <a:ext uri="{FF2B5EF4-FFF2-40B4-BE49-F238E27FC236}">
                <a16:creationId xmlns:a16="http://schemas.microsoft.com/office/drawing/2014/main" id="{17A73316-D14F-A618-BCB9-621A58A588FE}"/>
              </a:ext>
            </a:extLst>
          </p:cNvPr>
          <p:cNvSpPr txBox="1"/>
          <p:nvPr/>
        </p:nvSpPr>
        <p:spPr>
          <a:xfrm>
            <a:off x="2228850" y="790085"/>
            <a:ext cx="4204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➂</a:t>
            </a:r>
          </a:p>
        </p:txBody>
      </p:sp>
      <p:sp>
        <p:nvSpPr>
          <p:cNvPr id="13" name="テキスト ボックス 12">
            <a:extLst>
              <a:ext uri="{FF2B5EF4-FFF2-40B4-BE49-F238E27FC236}">
                <a16:creationId xmlns:a16="http://schemas.microsoft.com/office/drawing/2014/main" id="{7C560662-0A81-B1D0-F395-E83294B79B4E}"/>
              </a:ext>
            </a:extLst>
          </p:cNvPr>
          <p:cNvSpPr txBox="1"/>
          <p:nvPr/>
        </p:nvSpPr>
        <p:spPr>
          <a:xfrm>
            <a:off x="1842067" y="2557544"/>
            <a:ext cx="4204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➀</a:t>
            </a:r>
          </a:p>
        </p:txBody>
      </p:sp>
      <p:sp>
        <p:nvSpPr>
          <p:cNvPr id="14" name="テキスト ボックス 13">
            <a:extLst>
              <a:ext uri="{FF2B5EF4-FFF2-40B4-BE49-F238E27FC236}">
                <a16:creationId xmlns:a16="http://schemas.microsoft.com/office/drawing/2014/main" id="{2042852C-4EA6-57DB-3E59-29D9013E8CF4}"/>
              </a:ext>
            </a:extLst>
          </p:cNvPr>
          <p:cNvSpPr txBox="1"/>
          <p:nvPr/>
        </p:nvSpPr>
        <p:spPr>
          <a:xfrm>
            <a:off x="2751150" y="2171640"/>
            <a:ext cx="4204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➁</a:t>
            </a:r>
          </a:p>
        </p:txBody>
      </p:sp>
      <p:sp>
        <p:nvSpPr>
          <p:cNvPr id="33" name="正方形/長方形 32">
            <a:extLst>
              <a:ext uri="{FF2B5EF4-FFF2-40B4-BE49-F238E27FC236}">
                <a16:creationId xmlns:a16="http://schemas.microsoft.com/office/drawing/2014/main" id="{177A1F36-B5C0-DE37-9BB8-46158FA9F6A2}"/>
              </a:ext>
            </a:extLst>
          </p:cNvPr>
          <p:cNvSpPr/>
          <p:nvPr/>
        </p:nvSpPr>
        <p:spPr>
          <a:xfrm>
            <a:off x="575556" y="-10177"/>
            <a:ext cx="3234654" cy="696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 name="Picture 28" descr="ハロウィンの背景素材（紫）">
            <a:extLst>
              <a:ext uri="{FF2B5EF4-FFF2-40B4-BE49-F238E27FC236}">
                <a16:creationId xmlns:a16="http://schemas.microsoft.com/office/drawing/2014/main" id="{90B1D10D-0A1D-C7C1-25FF-E875DCE0731E}"/>
              </a:ext>
            </a:extLst>
          </p:cNvPr>
          <p:cNvPicPr>
            <a:picLocks noChangeAspect="1" noChangeArrowheads="1"/>
          </p:cNvPicPr>
          <p:nvPr/>
        </p:nvPicPr>
        <p:blipFill>
          <a:blip r:embed="rId4">
            <a:biLevel thresh="25000"/>
            <a:alphaModFix amt="20000"/>
            <a:extLst>
              <a:ext uri="{28A0092B-C50C-407E-A947-70E740481C1C}">
                <a14:useLocalDpi xmlns:a14="http://schemas.microsoft.com/office/drawing/2010/main" val="0"/>
              </a:ext>
            </a:extLst>
          </a:blip>
          <a:srcRect/>
          <a:stretch>
            <a:fillRect/>
          </a:stretch>
        </p:blipFill>
        <p:spPr bwMode="auto">
          <a:xfrm>
            <a:off x="4506360" y="-10177"/>
            <a:ext cx="4637639" cy="5153677"/>
          </a:xfrm>
          <a:prstGeom prst="rect">
            <a:avLst/>
          </a:prstGeom>
          <a:noFill/>
          <a:extLst>
            <a:ext uri="{909E8E84-426E-40DD-AFC4-6F175D3DCCD1}">
              <a14:hiddenFill xmlns:a14="http://schemas.microsoft.com/office/drawing/2010/main">
                <a:solidFill>
                  <a:srgbClr val="FFFFFF"/>
                </a:solidFill>
              </a14:hiddenFill>
            </a:ext>
          </a:extLst>
        </p:spPr>
      </p:pic>
      <p:sp>
        <p:nvSpPr>
          <p:cNvPr id="4" name="フローチャート: データ 3">
            <a:extLst>
              <a:ext uri="{FF2B5EF4-FFF2-40B4-BE49-F238E27FC236}">
                <a16:creationId xmlns:a16="http://schemas.microsoft.com/office/drawing/2014/main" id="{3C728821-6725-96B2-BF4C-B3716CF25CE0}"/>
              </a:ext>
            </a:extLst>
          </p:cNvPr>
          <p:cNvSpPr/>
          <p:nvPr/>
        </p:nvSpPr>
        <p:spPr>
          <a:xfrm>
            <a:off x="26232" y="134668"/>
            <a:ext cx="1784687" cy="274543"/>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データ 4">
            <a:extLst>
              <a:ext uri="{FF2B5EF4-FFF2-40B4-BE49-F238E27FC236}">
                <a16:creationId xmlns:a16="http://schemas.microsoft.com/office/drawing/2014/main" id="{287A02EA-A6FD-3D97-DAEB-4E3C8C7ADC03}"/>
              </a:ext>
            </a:extLst>
          </p:cNvPr>
          <p:cNvSpPr/>
          <p:nvPr/>
        </p:nvSpPr>
        <p:spPr>
          <a:xfrm flipH="1">
            <a:off x="2682559" y="90779"/>
            <a:ext cx="1784689" cy="297593"/>
          </a:xfrm>
          <a:prstGeom prst="flowChartInputOutpu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2" name="スマイル 21">
            <a:extLst>
              <a:ext uri="{FF2B5EF4-FFF2-40B4-BE49-F238E27FC236}">
                <a16:creationId xmlns:a16="http://schemas.microsoft.com/office/drawing/2014/main" id="{7A58A4AC-45F3-E26D-A6F2-E39F45A3B593}"/>
              </a:ext>
            </a:extLst>
          </p:cNvPr>
          <p:cNvSpPr/>
          <p:nvPr/>
        </p:nvSpPr>
        <p:spPr>
          <a:xfrm>
            <a:off x="3139424" y="155823"/>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スマイル 22">
            <a:extLst>
              <a:ext uri="{FF2B5EF4-FFF2-40B4-BE49-F238E27FC236}">
                <a16:creationId xmlns:a16="http://schemas.microsoft.com/office/drawing/2014/main" id="{5BDAC3E8-8879-EB01-9590-474BACE1AE2D}"/>
              </a:ext>
            </a:extLst>
          </p:cNvPr>
          <p:cNvSpPr/>
          <p:nvPr/>
        </p:nvSpPr>
        <p:spPr>
          <a:xfrm>
            <a:off x="3401363" y="155817"/>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スマイル 23">
            <a:extLst>
              <a:ext uri="{FF2B5EF4-FFF2-40B4-BE49-F238E27FC236}">
                <a16:creationId xmlns:a16="http://schemas.microsoft.com/office/drawing/2014/main" id="{359B9F5C-B83F-0DBC-C9DC-86EAB99D9164}"/>
              </a:ext>
            </a:extLst>
          </p:cNvPr>
          <p:cNvSpPr/>
          <p:nvPr/>
        </p:nvSpPr>
        <p:spPr>
          <a:xfrm>
            <a:off x="3659623" y="158238"/>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Google Shape;70;p14">
            <a:extLst>
              <a:ext uri="{FF2B5EF4-FFF2-40B4-BE49-F238E27FC236}">
                <a16:creationId xmlns:a16="http://schemas.microsoft.com/office/drawing/2014/main" id="{798770AE-C276-8CC4-21A5-037A65D2504E}"/>
              </a:ext>
            </a:extLst>
          </p:cNvPr>
          <p:cNvSpPr txBox="1">
            <a:spLocks/>
          </p:cNvSpPr>
          <p:nvPr/>
        </p:nvSpPr>
        <p:spPr>
          <a:xfrm>
            <a:off x="4506361" y="525632"/>
            <a:ext cx="4637640" cy="4617869"/>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kumimoji="1"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9pPr>
          </a:lstStyle>
          <a:p>
            <a:pPr marL="0" indent="0">
              <a:lnSpc>
                <a:spcPct val="105000"/>
              </a:lnSpc>
              <a:spcAft>
                <a:spcPts val="600"/>
              </a:spcAft>
              <a:buNone/>
            </a:pPr>
            <a:r>
              <a:rPr lang="ja-JP" altLang="en-US" sz="1600" dirty="0">
                <a:solidFill>
                  <a:schemeClr val="bg1"/>
                </a:solidFill>
                <a:latin typeface="New Tegomin"/>
                <a:ea typeface="New Tegomin"/>
              </a:rPr>
              <a:t>➀ 味方チーム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キャラクターに</a:t>
            </a:r>
            <a:r>
              <a:rPr lang="ja-JP" altLang="en-US" sz="2400" dirty="0">
                <a:solidFill>
                  <a:schemeClr val="accent1"/>
                </a:solidFill>
                <a:latin typeface="New Tegomin"/>
                <a:ea typeface="New Tegomin"/>
              </a:rPr>
              <a:t>青枠</a:t>
            </a:r>
            <a:r>
              <a:rPr lang="ja-JP" altLang="en-US" sz="1600" dirty="0">
                <a:solidFill>
                  <a:schemeClr val="bg1"/>
                </a:solidFill>
                <a:latin typeface="New Tegomin"/>
                <a:ea typeface="New Tegomin"/>
              </a:rPr>
              <a:t>が掛かります。</a:t>
            </a:r>
            <a:endParaRPr lang="en-US" altLang="ja-JP" sz="1600" dirty="0">
              <a:solidFill>
                <a:schemeClr val="bg1"/>
              </a:solidFill>
              <a:latin typeface="New Tegomin"/>
              <a:ea typeface="New Tegomin"/>
            </a:endParaRPr>
          </a:p>
          <a:p>
            <a:pPr marL="0" indent="0">
              <a:lnSpc>
                <a:spcPct val="105000"/>
              </a:lnSpc>
              <a:spcAft>
                <a:spcPts val="600"/>
              </a:spcAft>
              <a:buNone/>
            </a:pPr>
            <a:r>
              <a:rPr lang="en-US" altLang="ja-JP" sz="1600" dirty="0">
                <a:solidFill>
                  <a:schemeClr val="bg1"/>
                </a:solidFill>
                <a:latin typeface="New Tegomin"/>
                <a:ea typeface="New Tegomin"/>
              </a:rPr>
              <a:t>L</a:t>
            </a:r>
            <a:r>
              <a:rPr lang="ja-JP" altLang="en-US" sz="1600" dirty="0">
                <a:solidFill>
                  <a:schemeClr val="bg1"/>
                </a:solidFill>
                <a:latin typeface="New Tegomin"/>
                <a:ea typeface="New Tegomin"/>
              </a:rPr>
              <a:t>ボタン、もしくは</a:t>
            </a:r>
            <a:r>
              <a:rPr lang="en-US" altLang="ja-JP" sz="1600" dirty="0">
                <a:solidFill>
                  <a:schemeClr val="bg1"/>
                </a:solidFill>
                <a:latin typeface="New Tegomin"/>
                <a:ea typeface="New Tegomin"/>
              </a:rPr>
              <a:t>R</a:t>
            </a:r>
            <a:r>
              <a:rPr lang="ja-JP" altLang="en-US" sz="1600" dirty="0">
                <a:solidFill>
                  <a:schemeClr val="bg1"/>
                </a:solidFill>
                <a:latin typeface="New Tegomin"/>
                <a:ea typeface="New Tegomin"/>
              </a:rPr>
              <a:t>ボタンの入力によりキャラクターチェンジを行うことができます。</a:t>
            </a:r>
            <a:r>
              <a:rPr lang="en-US" altLang="ja-JP" sz="1100" dirty="0">
                <a:solidFill>
                  <a:schemeClr val="bg1"/>
                </a:solidFill>
                <a:latin typeface="New Tegomin"/>
                <a:ea typeface="New Tegomin"/>
              </a:rPr>
              <a:t>※1</a:t>
            </a:r>
            <a:r>
              <a:rPr lang="ja-JP" altLang="en-US" sz="1100" dirty="0">
                <a:solidFill>
                  <a:schemeClr val="bg1"/>
                </a:solidFill>
                <a:latin typeface="New Tegomin"/>
                <a:ea typeface="New Tegomin"/>
              </a:rPr>
              <a:t>　　 </a:t>
            </a:r>
            <a:endParaRPr lang="en-US" altLang="ja-JP" sz="16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600" dirty="0">
                <a:solidFill>
                  <a:schemeClr val="bg1"/>
                </a:solidFill>
                <a:latin typeface="New Tegomin"/>
                <a:ea typeface="New Tegomin"/>
              </a:rPr>
              <a:t>➁ 敵チーム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キャラクターに</a:t>
            </a:r>
            <a:r>
              <a:rPr lang="ja-JP" altLang="en-US" sz="2400" dirty="0">
                <a:solidFill>
                  <a:srgbClr val="FF0000"/>
                </a:solidFill>
                <a:latin typeface="New Tegomin"/>
                <a:ea typeface="New Tegomin"/>
              </a:rPr>
              <a:t>赤枠</a:t>
            </a:r>
            <a:r>
              <a:rPr lang="ja-JP" altLang="en-US" sz="1600" dirty="0">
                <a:solidFill>
                  <a:schemeClr val="bg1"/>
                </a:solidFill>
                <a:latin typeface="New Tegomin"/>
                <a:ea typeface="New Tegomin"/>
              </a:rPr>
              <a:t>が掛かります。</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➂ ぬりかべ親分</a:t>
            </a:r>
            <a:r>
              <a:rPr lang="en-US" altLang="ja-JP" sz="1600" dirty="0">
                <a:solidFill>
                  <a:schemeClr val="bg1"/>
                </a:solidFill>
                <a:latin typeface="New Tegomin"/>
                <a:ea typeface="New Tegomin"/>
              </a:rPr>
              <a:t>  -</a:t>
            </a:r>
            <a:r>
              <a:rPr lang="ja-JP" altLang="en-US" sz="1600" dirty="0">
                <a:solidFill>
                  <a:schemeClr val="bg1"/>
                </a:solidFill>
                <a:latin typeface="New Tegomin"/>
                <a:ea typeface="New Tegomin"/>
              </a:rPr>
              <a:t>ゴレイロ、俊敏に動きます。プレイヤーは尻子玉を持ってる時以外は操作できません。　　　　</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➃ スポンサー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告知や</a:t>
            </a:r>
            <a:r>
              <a:rPr lang="en-US" altLang="ja-JP" sz="1600" dirty="0">
                <a:solidFill>
                  <a:schemeClr val="bg1"/>
                </a:solidFill>
                <a:latin typeface="New Tegomin"/>
                <a:ea typeface="New Tegomin"/>
              </a:rPr>
              <a:t>X(</a:t>
            </a:r>
            <a:r>
              <a:rPr lang="ja-JP" altLang="en-US" sz="1600" dirty="0">
                <a:solidFill>
                  <a:schemeClr val="bg1"/>
                </a:solidFill>
                <a:latin typeface="New Tegomin"/>
                <a:ea typeface="New Tegomin"/>
              </a:rPr>
              <a:t>旧 </a:t>
            </a:r>
            <a:r>
              <a:rPr lang="en-US" altLang="ja-JP" sz="1600" dirty="0">
                <a:solidFill>
                  <a:schemeClr val="bg1"/>
                </a:solidFill>
                <a:latin typeface="New Tegomin"/>
                <a:ea typeface="New Tegomin"/>
              </a:rPr>
              <a:t>: Twitter)</a:t>
            </a:r>
            <a:r>
              <a:rPr lang="ja-JP" altLang="en-US" sz="1600" dirty="0">
                <a:solidFill>
                  <a:schemeClr val="bg1"/>
                </a:solidFill>
                <a:latin typeface="New Tegomin"/>
                <a:ea typeface="New Tegomin"/>
              </a:rPr>
              <a:t>でファンアートを募る。モンフット公式アカウントからの</a:t>
            </a:r>
            <a:r>
              <a:rPr lang="en-US" altLang="ja-JP" sz="1600" dirty="0">
                <a:solidFill>
                  <a:schemeClr val="bg1"/>
                </a:solidFill>
                <a:latin typeface="New Tegomin"/>
                <a:ea typeface="New Tegomin"/>
              </a:rPr>
              <a:t>DM</a:t>
            </a:r>
            <a:r>
              <a:rPr lang="ja-JP" altLang="en-US" sz="1600" dirty="0">
                <a:solidFill>
                  <a:schemeClr val="bg1"/>
                </a:solidFill>
                <a:latin typeface="New Tegomin"/>
                <a:ea typeface="New Tegomin"/>
              </a:rPr>
              <a:t>で許可を得たものを定期的に掲載します。</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➄ゲージ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体力ゲージとスキルゲージです。</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r>
              <a:rPr lang="ja-JP" altLang="en-US" sz="1600" dirty="0">
                <a:solidFill>
                  <a:schemeClr val="bg1"/>
                </a:solidFill>
                <a:latin typeface="New Tegomin"/>
                <a:ea typeface="New Tegomin"/>
              </a:rPr>
              <a:t>体力ゲージはダッシュを行った際に減少し、</a:t>
            </a:r>
            <a:r>
              <a:rPr lang="en-US" altLang="ja-JP" sz="1600" dirty="0">
                <a:solidFill>
                  <a:schemeClr val="bg1"/>
                </a:solidFill>
                <a:latin typeface="New Tegomin"/>
                <a:ea typeface="New Tegomin"/>
              </a:rPr>
              <a:t>0</a:t>
            </a:r>
            <a:r>
              <a:rPr lang="ja-JP" altLang="en-US" sz="1600" dirty="0">
                <a:solidFill>
                  <a:schemeClr val="bg1"/>
                </a:solidFill>
                <a:latin typeface="New Tegomin"/>
                <a:ea typeface="New Tegomin"/>
              </a:rPr>
              <a:t>になると移動速度が遅くなります。スキルゲージは各キャラクターの持つスキルを発動すると減少し、両者とも一定時間で回復します。</a:t>
            </a:r>
            <a:endParaRPr lang="en-US" altLang="ja-JP" sz="1600" dirty="0">
              <a:solidFill>
                <a:schemeClr val="bg1"/>
              </a:solidFill>
              <a:latin typeface="New Tegomin"/>
              <a:ea typeface="New Tegomin"/>
            </a:endParaRPr>
          </a:p>
          <a:p>
            <a:pPr marL="0" indent="0">
              <a:lnSpc>
                <a:spcPct val="105000"/>
              </a:lnSpc>
              <a:spcAft>
                <a:spcPts val="600"/>
              </a:spcAft>
              <a:buFont typeface="Arial"/>
              <a:buNone/>
            </a:pPr>
            <a:endParaRPr lang="en-US" altLang="ja-JP" sz="1600" dirty="0">
              <a:solidFill>
                <a:schemeClr val="bg1"/>
              </a:solidFill>
              <a:latin typeface="New Tegomin"/>
              <a:ea typeface="New Tegomin"/>
            </a:endParaRPr>
          </a:p>
        </p:txBody>
      </p:sp>
      <p:sp>
        <p:nvSpPr>
          <p:cNvPr id="25" name="スマイル 24">
            <a:extLst>
              <a:ext uri="{FF2B5EF4-FFF2-40B4-BE49-F238E27FC236}">
                <a16:creationId xmlns:a16="http://schemas.microsoft.com/office/drawing/2014/main" id="{C086CD79-3550-CED9-42C3-2E2070F0DB31}"/>
              </a:ext>
            </a:extLst>
          </p:cNvPr>
          <p:cNvSpPr/>
          <p:nvPr/>
        </p:nvSpPr>
        <p:spPr>
          <a:xfrm>
            <a:off x="3918071" y="163001"/>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スマイル 25">
            <a:extLst>
              <a:ext uri="{FF2B5EF4-FFF2-40B4-BE49-F238E27FC236}">
                <a16:creationId xmlns:a16="http://schemas.microsoft.com/office/drawing/2014/main" id="{9D0C1BA4-5AF8-92B0-8D01-11F3D1078114}"/>
              </a:ext>
            </a:extLst>
          </p:cNvPr>
          <p:cNvSpPr/>
          <p:nvPr/>
        </p:nvSpPr>
        <p:spPr>
          <a:xfrm>
            <a:off x="411916" y="188586"/>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スマイル 26">
            <a:extLst>
              <a:ext uri="{FF2B5EF4-FFF2-40B4-BE49-F238E27FC236}">
                <a16:creationId xmlns:a16="http://schemas.microsoft.com/office/drawing/2014/main" id="{23DF40A5-6EA6-6F84-7D2D-4C9BE40E7912}"/>
              </a:ext>
            </a:extLst>
          </p:cNvPr>
          <p:cNvSpPr/>
          <p:nvPr/>
        </p:nvSpPr>
        <p:spPr>
          <a:xfrm>
            <a:off x="673855" y="188580"/>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8" name="スマイル 27">
            <a:extLst>
              <a:ext uri="{FF2B5EF4-FFF2-40B4-BE49-F238E27FC236}">
                <a16:creationId xmlns:a16="http://schemas.microsoft.com/office/drawing/2014/main" id="{44DEFE62-D2F8-91B9-99E4-64F7FC7C6FD9}"/>
              </a:ext>
            </a:extLst>
          </p:cNvPr>
          <p:cNvSpPr/>
          <p:nvPr/>
        </p:nvSpPr>
        <p:spPr>
          <a:xfrm>
            <a:off x="932115" y="191001"/>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スマイル 28">
            <a:extLst>
              <a:ext uri="{FF2B5EF4-FFF2-40B4-BE49-F238E27FC236}">
                <a16:creationId xmlns:a16="http://schemas.microsoft.com/office/drawing/2014/main" id="{4B089A00-6025-0352-0AE0-30110B238B46}"/>
              </a:ext>
            </a:extLst>
          </p:cNvPr>
          <p:cNvSpPr/>
          <p:nvPr/>
        </p:nvSpPr>
        <p:spPr>
          <a:xfrm>
            <a:off x="1190563" y="195764"/>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93D3A5C-71A6-E7A0-7A66-FA666572BC95}"/>
              </a:ext>
            </a:extLst>
          </p:cNvPr>
          <p:cNvSpPr txBox="1"/>
          <p:nvPr/>
        </p:nvSpPr>
        <p:spPr>
          <a:xfrm>
            <a:off x="1507291" y="-36693"/>
            <a:ext cx="392338" cy="769441"/>
          </a:xfrm>
          <a:prstGeom prst="rect">
            <a:avLst/>
          </a:prstGeom>
          <a:noFill/>
        </p:spPr>
        <p:txBody>
          <a:bodyPr wrap="square" rtlCol="0">
            <a:spAutoFit/>
          </a:bodyPr>
          <a:lstStyle/>
          <a:p>
            <a:r>
              <a:rPr kumimoji="1" lang="en-US" altLang="ja-JP" sz="44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rPr>
              <a:t>1</a:t>
            </a:r>
            <a:endParaRPr kumimoji="1" lang="ja-JP" altLang="en-US" sz="44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endParaRPr>
          </a:p>
        </p:txBody>
      </p:sp>
      <p:sp>
        <p:nvSpPr>
          <p:cNvPr id="32" name="テキスト ボックス 31">
            <a:extLst>
              <a:ext uri="{FF2B5EF4-FFF2-40B4-BE49-F238E27FC236}">
                <a16:creationId xmlns:a16="http://schemas.microsoft.com/office/drawing/2014/main" id="{CE9D136F-9BD3-E6FB-48D8-1DA789DCB845}"/>
              </a:ext>
            </a:extLst>
          </p:cNvPr>
          <p:cNvSpPr txBox="1"/>
          <p:nvPr/>
        </p:nvSpPr>
        <p:spPr>
          <a:xfrm>
            <a:off x="2391562" y="-46869"/>
            <a:ext cx="284052" cy="769441"/>
          </a:xfrm>
          <a:prstGeom prst="rect">
            <a:avLst/>
          </a:prstGeom>
          <a:noFill/>
        </p:spPr>
        <p:txBody>
          <a:bodyPr wrap="square" rtlCol="0">
            <a:spAutoFit/>
          </a:bodyPr>
          <a:lstStyle/>
          <a:p>
            <a:r>
              <a:rPr kumimoji="1" lang="en-US" altLang="ja-JP" sz="4400" b="1" spc="50" dirty="0">
                <a:ln w="9525" cmpd="sng">
                  <a:solidFill>
                    <a:srgbClr val="800000"/>
                  </a:solidFill>
                  <a:prstDash val="solid"/>
                </a:ln>
                <a:solidFill>
                  <a:srgbClr val="70AD47">
                    <a:tint val="1000"/>
                  </a:srgbClr>
                </a:solidFill>
                <a:effectLst>
                  <a:glow rad="38100">
                    <a:srgbClr val="F83E66">
                      <a:alpha val="40000"/>
                    </a:srgbClr>
                  </a:glow>
                </a:effectLst>
                <a:latin typeface="New Tegomin"/>
                <a:ea typeface="New Tegomin"/>
              </a:rPr>
              <a:t>6</a:t>
            </a:r>
            <a:endParaRPr kumimoji="1" lang="ja-JP" altLang="en-US" sz="4400" b="1" spc="50" dirty="0">
              <a:ln w="9525" cmpd="sng">
                <a:solidFill>
                  <a:srgbClr val="800000"/>
                </a:solidFill>
                <a:prstDash val="solid"/>
              </a:ln>
              <a:solidFill>
                <a:srgbClr val="70AD47">
                  <a:tint val="1000"/>
                </a:srgbClr>
              </a:solidFill>
              <a:effectLst>
                <a:glow rad="38100">
                  <a:srgbClr val="F83E66">
                    <a:alpha val="40000"/>
                  </a:srgbClr>
                </a:glow>
              </a:effectLst>
              <a:latin typeface="New Tegomin"/>
              <a:ea typeface="New Tegomin"/>
            </a:endParaRPr>
          </a:p>
        </p:txBody>
      </p:sp>
      <p:sp>
        <p:nvSpPr>
          <p:cNvPr id="34" name="テキスト ボックス 33">
            <a:extLst>
              <a:ext uri="{FF2B5EF4-FFF2-40B4-BE49-F238E27FC236}">
                <a16:creationId xmlns:a16="http://schemas.microsoft.com/office/drawing/2014/main" id="{1D690E96-44C7-C1D9-8E5E-6ADCA7EB52E4}"/>
              </a:ext>
            </a:extLst>
          </p:cNvPr>
          <p:cNvSpPr txBox="1"/>
          <p:nvPr/>
        </p:nvSpPr>
        <p:spPr>
          <a:xfrm>
            <a:off x="1765285" y="-29254"/>
            <a:ext cx="1035478" cy="400110"/>
          </a:xfrm>
          <a:prstGeom prst="rect">
            <a:avLst/>
          </a:prstGeom>
          <a:noFill/>
        </p:spPr>
        <p:txBody>
          <a:bodyPr wrap="square" rtlCol="0">
            <a:spAutoFit/>
          </a:bodyPr>
          <a:lstStyle/>
          <a:p>
            <a:r>
              <a:rPr kumimoji="1" lang="en-US" altLang="ja-JP" sz="2000" b="1" spc="50" dirty="0">
                <a:ln w="9525" cmpd="sng">
                  <a:solidFill>
                    <a:schemeClr val="bg1">
                      <a:lumMod val="95000"/>
                    </a:schemeClr>
                  </a:solidFill>
                  <a:prstDash val="solid"/>
                </a:ln>
                <a:solidFill>
                  <a:schemeClr val="bg1"/>
                </a:solidFill>
                <a:effectLst>
                  <a:glow rad="38100">
                    <a:schemeClr val="tx1">
                      <a:lumMod val="95000"/>
                      <a:lumOff val="5000"/>
                      <a:alpha val="40000"/>
                    </a:schemeClr>
                  </a:glow>
                </a:effectLst>
                <a:latin typeface="New Tegomin"/>
                <a:ea typeface="New Tegomin"/>
              </a:rPr>
              <a:t>02:39</a:t>
            </a:r>
            <a:endParaRPr kumimoji="1" lang="ja-JP" altLang="en-US" sz="2000" b="1" spc="50" dirty="0">
              <a:ln w="9525" cmpd="sng">
                <a:solidFill>
                  <a:schemeClr val="bg1">
                    <a:lumMod val="95000"/>
                  </a:schemeClr>
                </a:solidFill>
                <a:prstDash val="solid"/>
              </a:ln>
              <a:solidFill>
                <a:schemeClr val="bg1"/>
              </a:solidFill>
              <a:effectLst>
                <a:glow rad="38100">
                  <a:schemeClr val="tx1">
                    <a:lumMod val="95000"/>
                    <a:lumOff val="5000"/>
                    <a:alpha val="40000"/>
                  </a:schemeClr>
                </a:glow>
              </a:effectLst>
              <a:latin typeface="New Tegomin"/>
              <a:ea typeface="New Tegomin"/>
            </a:endParaRPr>
          </a:p>
        </p:txBody>
      </p:sp>
      <p:sp>
        <p:nvSpPr>
          <p:cNvPr id="40" name="テキスト ボックス 39">
            <a:extLst>
              <a:ext uri="{FF2B5EF4-FFF2-40B4-BE49-F238E27FC236}">
                <a16:creationId xmlns:a16="http://schemas.microsoft.com/office/drawing/2014/main" id="{1507057B-B6B3-DAD8-945D-F43CEB531858}"/>
              </a:ext>
            </a:extLst>
          </p:cNvPr>
          <p:cNvSpPr txBox="1"/>
          <p:nvPr/>
        </p:nvSpPr>
        <p:spPr>
          <a:xfrm>
            <a:off x="976653" y="1205457"/>
            <a:ext cx="43450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➃</a:t>
            </a:r>
          </a:p>
        </p:txBody>
      </p:sp>
      <p:sp>
        <p:nvSpPr>
          <p:cNvPr id="43" name="テキスト ボックス 42">
            <a:extLst>
              <a:ext uri="{FF2B5EF4-FFF2-40B4-BE49-F238E27FC236}">
                <a16:creationId xmlns:a16="http://schemas.microsoft.com/office/drawing/2014/main" id="{6D2EC544-38B0-C06A-3047-C4947DAE1BC7}"/>
              </a:ext>
            </a:extLst>
          </p:cNvPr>
          <p:cNvSpPr txBox="1"/>
          <p:nvPr/>
        </p:nvSpPr>
        <p:spPr>
          <a:xfrm>
            <a:off x="867891" y="-31042"/>
            <a:ext cx="338627" cy="230832"/>
          </a:xfrm>
          <a:prstGeom prst="rect">
            <a:avLst/>
          </a:prstGeom>
          <a:noFill/>
        </p:spPr>
        <p:txBody>
          <a:bodyPr wrap="square" rtlCol="0">
            <a:spAutoFit/>
          </a:bodyPr>
          <a:lstStyle/>
          <a:p>
            <a:r>
              <a:rPr kumimoji="1" lang="en-US" altLang="ja-JP" sz="900" b="1" spc="50" dirty="0">
                <a:ln w="9525" cmpd="sng">
                  <a:solidFill>
                    <a:schemeClr val="bg1"/>
                  </a:solidFill>
                  <a:prstDash val="solid"/>
                </a:ln>
                <a:solidFill>
                  <a:schemeClr val="bg1"/>
                </a:solidFill>
                <a:effectLst>
                  <a:glow rad="63500">
                    <a:schemeClr val="accent1">
                      <a:satMod val="175000"/>
                      <a:alpha val="40000"/>
                    </a:schemeClr>
                  </a:glow>
                </a:effectLst>
                <a:latin typeface="New Tegomin"/>
                <a:ea typeface="New Tegomin"/>
              </a:rPr>
              <a:t>1p</a:t>
            </a:r>
            <a:endParaRPr kumimoji="1" lang="ja-JP" altLang="en-US" sz="900" b="1" spc="50" dirty="0">
              <a:ln w="9525" cmpd="sng">
                <a:solidFill>
                  <a:schemeClr val="bg1"/>
                </a:solidFill>
                <a:prstDash val="solid"/>
              </a:ln>
              <a:solidFill>
                <a:schemeClr val="bg1"/>
              </a:solidFill>
              <a:effectLst>
                <a:glow rad="63500">
                  <a:schemeClr val="accent1">
                    <a:satMod val="175000"/>
                    <a:alpha val="40000"/>
                  </a:schemeClr>
                </a:glow>
              </a:effectLst>
              <a:latin typeface="New Tegomin"/>
              <a:ea typeface="New Tegomin"/>
            </a:endParaRPr>
          </a:p>
        </p:txBody>
      </p:sp>
      <p:sp>
        <p:nvSpPr>
          <p:cNvPr id="10" name="アーチ 9">
            <a:extLst>
              <a:ext uri="{FF2B5EF4-FFF2-40B4-BE49-F238E27FC236}">
                <a16:creationId xmlns:a16="http://schemas.microsoft.com/office/drawing/2014/main" id="{3F16D8A8-3ED2-9833-F484-E479196C020A}"/>
              </a:ext>
            </a:extLst>
          </p:cNvPr>
          <p:cNvSpPr/>
          <p:nvPr/>
        </p:nvSpPr>
        <p:spPr>
          <a:xfrm>
            <a:off x="1395529" y="2196418"/>
            <a:ext cx="343985" cy="307777"/>
          </a:xfrm>
          <a:prstGeom prst="blockArc">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1931CDF9-5C1F-25F5-1650-479967560F9B}"/>
              </a:ext>
            </a:extLst>
          </p:cNvPr>
          <p:cNvSpPr txBox="1"/>
          <p:nvPr/>
        </p:nvSpPr>
        <p:spPr>
          <a:xfrm>
            <a:off x="1037204" y="1879713"/>
            <a:ext cx="38648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➄</a:t>
            </a:r>
          </a:p>
        </p:txBody>
      </p:sp>
      <p:sp>
        <p:nvSpPr>
          <p:cNvPr id="20" name="アーチ 19">
            <a:extLst>
              <a:ext uri="{FF2B5EF4-FFF2-40B4-BE49-F238E27FC236}">
                <a16:creationId xmlns:a16="http://schemas.microsoft.com/office/drawing/2014/main" id="{2A33C117-C64B-A34A-7D32-BAD9CE4AC92E}"/>
              </a:ext>
            </a:extLst>
          </p:cNvPr>
          <p:cNvSpPr/>
          <p:nvPr/>
        </p:nvSpPr>
        <p:spPr>
          <a:xfrm rot="10607770">
            <a:off x="1403514" y="2253935"/>
            <a:ext cx="343985" cy="297990"/>
          </a:xfrm>
          <a:prstGeom prst="blockArc">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4" name="インク 53">
                <a:extLst>
                  <a:ext uri="{FF2B5EF4-FFF2-40B4-BE49-F238E27FC236}">
                    <a16:creationId xmlns:a16="http://schemas.microsoft.com/office/drawing/2014/main" id="{02031BE4-9C67-6E82-339C-5D75383D4989}"/>
                  </a:ext>
                </a:extLst>
              </p14:cNvPr>
              <p14:cNvContentPartPr/>
              <p14:nvPr/>
            </p14:nvContentPartPr>
            <p14:xfrm>
              <a:off x="2456130" y="3038385"/>
              <a:ext cx="39960" cy="56520"/>
            </p14:xfrm>
          </p:contentPart>
        </mc:Choice>
        <mc:Fallback xmlns="">
          <p:pic>
            <p:nvPicPr>
              <p:cNvPr id="54" name="インク 53">
                <a:extLst>
                  <a:ext uri="{FF2B5EF4-FFF2-40B4-BE49-F238E27FC236}">
                    <a16:creationId xmlns:a16="http://schemas.microsoft.com/office/drawing/2014/main" id="{02031BE4-9C67-6E82-339C-5D75383D4989}"/>
                  </a:ext>
                </a:extLst>
              </p:cNvPr>
              <p:cNvPicPr/>
              <p:nvPr/>
            </p:nvPicPr>
            <p:blipFill>
              <a:blip r:embed="rId6"/>
              <a:stretch>
                <a:fillRect/>
              </a:stretch>
            </p:blipFill>
            <p:spPr>
              <a:xfrm>
                <a:off x="2438490" y="2930745"/>
                <a:ext cx="75600" cy="272160"/>
              </a:xfrm>
              <a:prstGeom prst="rect">
                <a:avLst/>
              </a:prstGeom>
            </p:spPr>
          </p:pic>
        </mc:Fallback>
      </mc:AlternateContent>
      <p:grpSp>
        <p:nvGrpSpPr>
          <p:cNvPr id="57" name="グループ化 56">
            <a:extLst>
              <a:ext uri="{FF2B5EF4-FFF2-40B4-BE49-F238E27FC236}">
                <a16:creationId xmlns:a16="http://schemas.microsoft.com/office/drawing/2014/main" id="{3241E44D-995C-3222-440F-2B080064A399}"/>
              </a:ext>
            </a:extLst>
          </p:cNvPr>
          <p:cNvGrpSpPr/>
          <p:nvPr/>
        </p:nvGrpSpPr>
        <p:grpSpPr>
          <a:xfrm>
            <a:off x="2285490" y="2694585"/>
            <a:ext cx="360720" cy="439920"/>
            <a:chOff x="2285490" y="2694585"/>
            <a:chExt cx="360720" cy="43992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7" name="インク 46">
                  <a:extLst>
                    <a:ext uri="{FF2B5EF4-FFF2-40B4-BE49-F238E27FC236}">
                      <a16:creationId xmlns:a16="http://schemas.microsoft.com/office/drawing/2014/main" id="{9A5B2DE5-67D8-DD6F-4673-2F00C197CAA1}"/>
                    </a:ext>
                  </a:extLst>
                </p14:cNvPr>
                <p14:cNvContentPartPr/>
                <p14:nvPr/>
              </p14:nvContentPartPr>
              <p14:xfrm>
                <a:off x="2285490" y="2694585"/>
                <a:ext cx="360720" cy="439920"/>
              </p14:xfrm>
            </p:contentPart>
          </mc:Choice>
          <mc:Fallback xmlns="">
            <p:pic>
              <p:nvPicPr>
                <p:cNvPr id="47" name="インク 46">
                  <a:extLst>
                    <a:ext uri="{FF2B5EF4-FFF2-40B4-BE49-F238E27FC236}">
                      <a16:creationId xmlns:a16="http://schemas.microsoft.com/office/drawing/2014/main" id="{9A5B2DE5-67D8-DD6F-4673-2F00C197CAA1}"/>
                    </a:ext>
                  </a:extLst>
                </p:cNvPr>
                <p:cNvPicPr/>
                <p:nvPr/>
              </p:nvPicPr>
              <p:blipFill>
                <a:blip r:embed="rId8"/>
                <a:stretch>
                  <a:fillRect/>
                </a:stretch>
              </p:blipFill>
              <p:spPr>
                <a:xfrm>
                  <a:off x="2267850" y="2586585"/>
                  <a:ext cx="396360" cy="65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8" name="インク 47">
                  <a:extLst>
                    <a:ext uri="{FF2B5EF4-FFF2-40B4-BE49-F238E27FC236}">
                      <a16:creationId xmlns:a16="http://schemas.microsoft.com/office/drawing/2014/main" id="{121F59D8-5750-29D8-E543-D5FC032AFA31}"/>
                    </a:ext>
                  </a:extLst>
                </p14:cNvPr>
                <p14:cNvContentPartPr/>
                <p14:nvPr/>
              </p14:nvContentPartPr>
              <p14:xfrm>
                <a:off x="2371530" y="2861265"/>
                <a:ext cx="148320" cy="237960"/>
              </p14:xfrm>
            </p:contentPart>
          </mc:Choice>
          <mc:Fallback xmlns="">
            <p:pic>
              <p:nvPicPr>
                <p:cNvPr id="48" name="インク 47">
                  <a:extLst>
                    <a:ext uri="{FF2B5EF4-FFF2-40B4-BE49-F238E27FC236}">
                      <a16:creationId xmlns:a16="http://schemas.microsoft.com/office/drawing/2014/main" id="{121F59D8-5750-29D8-E543-D5FC032AFA31}"/>
                    </a:ext>
                  </a:extLst>
                </p:cNvPr>
                <p:cNvPicPr/>
                <p:nvPr/>
              </p:nvPicPr>
              <p:blipFill>
                <a:blip r:embed="rId10"/>
                <a:stretch>
                  <a:fillRect/>
                </a:stretch>
              </p:blipFill>
              <p:spPr>
                <a:xfrm>
                  <a:off x="2353890" y="2753265"/>
                  <a:ext cx="183960" cy="45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0" name="インク 49">
                  <a:extLst>
                    <a:ext uri="{FF2B5EF4-FFF2-40B4-BE49-F238E27FC236}">
                      <a16:creationId xmlns:a16="http://schemas.microsoft.com/office/drawing/2014/main" id="{DF09DCAE-98C0-C4EA-305A-4900492773B5}"/>
                    </a:ext>
                  </a:extLst>
                </p14:cNvPr>
                <p14:cNvContentPartPr/>
                <p14:nvPr/>
              </p14:nvContentPartPr>
              <p14:xfrm>
                <a:off x="2447850" y="3014265"/>
                <a:ext cx="360" cy="360"/>
              </p14:xfrm>
            </p:contentPart>
          </mc:Choice>
          <mc:Fallback xmlns="">
            <p:pic>
              <p:nvPicPr>
                <p:cNvPr id="50" name="インク 49">
                  <a:extLst>
                    <a:ext uri="{FF2B5EF4-FFF2-40B4-BE49-F238E27FC236}">
                      <a16:creationId xmlns:a16="http://schemas.microsoft.com/office/drawing/2014/main" id="{DF09DCAE-98C0-C4EA-305A-4900492773B5}"/>
                    </a:ext>
                  </a:extLst>
                </p:cNvPr>
                <p:cNvPicPr/>
                <p:nvPr/>
              </p:nvPicPr>
              <p:blipFill>
                <a:blip r:embed="rId12"/>
                <a:stretch>
                  <a:fillRect/>
                </a:stretch>
              </p:blipFill>
              <p:spPr>
                <a:xfrm>
                  <a:off x="2429850" y="290662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51" name="インク 50">
                  <a:extLst>
                    <a:ext uri="{FF2B5EF4-FFF2-40B4-BE49-F238E27FC236}">
                      <a16:creationId xmlns:a16="http://schemas.microsoft.com/office/drawing/2014/main" id="{9812ED02-A2AE-92B4-A77B-0D72EA99960C}"/>
                    </a:ext>
                  </a:extLst>
                </p14:cNvPr>
                <p14:cNvContentPartPr/>
                <p14:nvPr/>
              </p14:nvContentPartPr>
              <p14:xfrm>
                <a:off x="2390610" y="3009585"/>
                <a:ext cx="360" cy="360"/>
              </p14:xfrm>
            </p:contentPart>
          </mc:Choice>
          <mc:Fallback xmlns="">
            <p:pic>
              <p:nvPicPr>
                <p:cNvPr id="51" name="インク 50">
                  <a:extLst>
                    <a:ext uri="{FF2B5EF4-FFF2-40B4-BE49-F238E27FC236}">
                      <a16:creationId xmlns:a16="http://schemas.microsoft.com/office/drawing/2014/main" id="{9812ED02-A2AE-92B4-A77B-0D72EA99960C}"/>
                    </a:ext>
                  </a:extLst>
                </p:cNvPr>
                <p:cNvPicPr/>
                <p:nvPr/>
              </p:nvPicPr>
              <p:blipFill>
                <a:blip r:embed="rId14"/>
                <a:stretch>
                  <a:fillRect/>
                </a:stretch>
              </p:blipFill>
              <p:spPr>
                <a:xfrm>
                  <a:off x="2372610" y="290158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56" name="インク 55">
                  <a:extLst>
                    <a:ext uri="{FF2B5EF4-FFF2-40B4-BE49-F238E27FC236}">
                      <a16:creationId xmlns:a16="http://schemas.microsoft.com/office/drawing/2014/main" id="{AB6E93BE-1630-B9A1-64ED-FEABA39C71AE}"/>
                    </a:ext>
                  </a:extLst>
                </p14:cNvPr>
                <p14:cNvContentPartPr/>
                <p14:nvPr/>
              </p14:nvContentPartPr>
              <p14:xfrm>
                <a:off x="2390610" y="2847585"/>
                <a:ext cx="360" cy="360"/>
              </p14:xfrm>
            </p:contentPart>
          </mc:Choice>
          <mc:Fallback xmlns="">
            <p:pic>
              <p:nvPicPr>
                <p:cNvPr id="56" name="インク 55">
                  <a:extLst>
                    <a:ext uri="{FF2B5EF4-FFF2-40B4-BE49-F238E27FC236}">
                      <a16:creationId xmlns:a16="http://schemas.microsoft.com/office/drawing/2014/main" id="{AB6E93BE-1630-B9A1-64ED-FEABA39C71AE}"/>
                    </a:ext>
                  </a:extLst>
                </p:cNvPr>
                <p:cNvPicPr/>
                <p:nvPr/>
              </p:nvPicPr>
              <p:blipFill>
                <a:blip r:embed="rId16"/>
                <a:stretch>
                  <a:fillRect/>
                </a:stretch>
              </p:blipFill>
              <p:spPr>
                <a:xfrm>
                  <a:off x="2372610" y="2739945"/>
                  <a:ext cx="36000" cy="216000"/>
                </a:xfrm>
                <a:prstGeom prst="rect">
                  <a:avLst/>
                </a:prstGeom>
              </p:spPr>
            </p:pic>
          </mc:Fallback>
        </mc:AlternateContent>
      </p:grpSp>
      <p:sp>
        <p:nvSpPr>
          <p:cNvPr id="61" name="テキスト ボックス 60">
            <a:extLst>
              <a:ext uri="{FF2B5EF4-FFF2-40B4-BE49-F238E27FC236}">
                <a16:creationId xmlns:a16="http://schemas.microsoft.com/office/drawing/2014/main" id="{343D4252-912E-90DF-4D09-2166A71A4E19}"/>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- 6 -</a:t>
            </a:r>
            <a:endParaRPr kumimoji="1" lang="ja-JP" altLang="en-US" sz="1600" dirty="0">
              <a:solidFill>
                <a:schemeClr val="bg1">
                  <a:lumMod val="65000"/>
                </a:schemeClr>
              </a:solidFill>
              <a:latin typeface="New Tegomin"/>
              <a:ea typeface="New Tegomin"/>
            </a:endParaRPr>
          </a:p>
        </p:txBody>
      </p:sp>
    </p:spTree>
    <p:extLst>
      <p:ext uri="{BB962C8B-B14F-4D97-AF65-F5344CB8AC3E}">
        <p14:creationId xmlns:p14="http://schemas.microsoft.com/office/powerpoint/2010/main" val="125765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69" name="Google Shape;69;p14"/>
          <p:cNvSpPr txBox="1">
            <a:spLocks noGrp="1"/>
          </p:cNvSpPr>
          <p:nvPr>
            <p:ph type="title"/>
          </p:nvPr>
        </p:nvSpPr>
        <p:spPr>
          <a:xfrm>
            <a:off x="4103412" y="-172059"/>
            <a:ext cx="5113324" cy="63672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試合画面</a:t>
            </a:r>
          </a:p>
        </p:txBody>
      </p:sp>
      <p:sp>
        <p:nvSpPr>
          <p:cNvPr id="70" name="Google Shape;70;p14"/>
          <p:cNvSpPr txBox="1">
            <a:spLocks noGrp="1"/>
          </p:cNvSpPr>
          <p:nvPr>
            <p:ph type="body" idx="2"/>
          </p:nvPr>
        </p:nvSpPr>
        <p:spPr>
          <a:xfrm>
            <a:off x="4572000" y="525632"/>
            <a:ext cx="4572000" cy="5379284"/>
          </a:xfrm>
        </p:spPr>
        <p:txBody>
          <a:bodyPr spcFirstLastPara="1" wrap="square" lIns="91425" tIns="91425" rIns="91425" bIns="91425" anchor="ctr" anchorCtr="0">
            <a:normAutofit/>
          </a:bodyPr>
          <a:lstStyle/>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a:p>
            <a:pPr marL="0" lvl="0" indent="0" rtl="0">
              <a:lnSpc>
                <a:spcPct val="105000"/>
              </a:lnSpc>
              <a:spcBef>
                <a:spcPts val="0"/>
              </a:spcBef>
              <a:spcAft>
                <a:spcPts val="600"/>
              </a:spcAft>
              <a:buNone/>
            </a:pPr>
            <a:endParaRPr lang="en-US" altLang="ja-JP" sz="1600" dirty="0">
              <a:solidFill>
                <a:schemeClr val="bg1"/>
              </a:solidFill>
              <a:latin typeface="New Tegomin"/>
              <a:ea typeface="New Tegomin"/>
            </a:endParaRPr>
          </a:p>
        </p:txBody>
      </p:sp>
      <p:pic>
        <p:nvPicPr>
          <p:cNvPr id="3" name="図 2" descr="ダイアグラム&#10;&#10;自動的に生成された説明">
            <a:extLst>
              <a:ext uri="{FF2B5EF4-FFF2-40B4-BE49-F238E27FC236}">
                <a16:creationId xmlns:a16="http://schemas.microsoft.com/office/drawing/2014/main" id="{4EBF5162-E335-FA87-A87C-03C93D096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21" y="-8708"/>
            <a:ext cx="4539986" cy="5213175"/>
          </a:xfrm>
          <a:prstGeom prst="rect">
            <a:avLst/>
          </a:prstGeom>
        </p:spPr>
      </p:pic>
      <p:sp>
        <p:nvSpPr>
          <p:cNvPr id="33" name="正方形/長方形 32">
            <a:extLst>
              <a:ext uri="{FF2B5EF4-FFF2-40B4-BE49-F238E27FC236}">
                <a16:creationId xmlns:a16="http://schemas.microsoft.com/office/drawing/2014/main" id="{177A1F36-B5C0-DE37-9BB8-46158FA9F6A2}"/>
              </a:ext>
            </a:extLst>
          </p:cNvPr>
          <p:cNvSpPr/>
          <p:nvPr/>
        </p:nvSpPr>
        <p:spPr>
          <a:xfrm>
            <a:off x="575556" y="-10177"/>
            <a:ext cx="3234654" cy="696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 name="Picture 28" descr="ハロウィンの背景素材（紫）">
            <a:extLst>
              <a:ext uri="{FF2B5EF4-FFF2-40B4-BE49-F238E27FC236}">
                <a16:creationId xmlns:a16="http://schemas.microsoft.com/office/drawing/2014/main" id="{90B1D10D-0A1D-C7C1-25FF-E875DCE0731E}"/>
              </a:ext>
            </a:extLst>
          </p:cNvPr>
          <p:cNvPicPr>
            <a:picLocks noChangeAspect="1" noChangeArrowheads="1"/>
          </p:cNvPicPr>
          <p:nvPr/>
        </p:nvPicPr>
        <p:blipFill>
          <a:blip r:embed="rId4">
            <a:biLevel thresh="25000"/>
            <a:alphaModFix amt="20000"/>
            <a:extLst>
              <a:ext uri="{28A0092B-C50C-407E-A947-70E740481C1C}">
                <a14:useLocalDpi xmlns:a14="http://schemas.microsoft.com/office/drawing/2010/main" val="0"/>
              </a:ext>
            </a:extLst>
          </a:blip>
          <a:srcRect/>
          <a:stretch>
            <a:fillRect/>
          </a:stretch>
        </p:blipFill>
        <p:spPr bwMode="auto">
          <a:xfrm>
            <a:off x="4506360" y="-46869"/>
            <a:ext cx="4637640" cy="5190369"/>
          </a:xfrm>
          <a:prstGeom prst="rect">
            <a:avLst/>
          </a:prstGeom>
          <a:noFill/>
          <a:extLst>
            <a:ext uri="{909E8E84-426E-40DD-AFC4-6F175D3DCCD1}">
              <a14:hiddenFill xmlns:a14="http://schemas.microsoft.com/office/drawing/2010/main">
                <a:solidFill>
                  <a:srgbClr val="FFFFFF"/>
                </a:solidFill>
              </a14:hiddenFill>
            </a:ext>
          </a:extLst>
        </p:spPr>
      </p:pic>
      <p:sp>
        <p:nvSpPr>
          <p:cNvPr id="4" name="フローチャート: データ 3">
            <a:extLst>
              <a:ext uri="{FF2B5EF4-FFF2-40B4-BE49-F238E27FC236}">
                <a16:creationId xmlns:a16="http://schemas.microsoft.com/office/drawing/2014/main" id="{3C728821-6725-96B2-BF4C-B3716CF25CE0}"/>
              </a:ext>
            </a:extLst>
          </p:cNvPr>
          <p:cNvSpPr/>
          <p:nvPr/>
        </p:nvSpPr>
        <p:spPr>
          <a:xfrm>
            <a:off x="26232" y="134668"/>
            <a:ext cx="1784687" cy="274543"/>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データ 4">
            <a:extLst>
              <a:ext uri="{FF2B5EF4-FFF2-40B4-BE49-F238E27FC236}">
                <a16:creationId xmlns:a16="http://schemas.microsoft.com/office/drawing/2014/main" id="{287A02EA-A6FD-3D97-DAEB-4E3C8C7ADC03}"/>
              </a:ext>
            </a:extLst>
          </p:cNvPr>
          <p:cNvSpPr/>
          <p:nvPr/>
        </p:nvSpPr>
        <p:spPr>
          <a:xfrm flipH="1">
            <a:off x="2682559" y="90779"/>
            <a:ext cx="1784689" cy="297593"/>
          </a:xfrm>
          <a:prstGeom prst="flowChartInputOutpu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22" name="スマイル 21">
            <a:extLst>
              <a:ext uri="{FF2B5EF4-FFF2-40B4-BE49-F238E27FC236}">
                <a16:creationId xmlns:a16="http://schemas.microsoft.com/office/drawing/2014/main" id="{7A58A4AC-45F3-E26D-A6F2-E39F45A3B593}"/>
              </a:ext>
            </a:extLst>
          </p:cNvPr>
          <p:cNvSpPr/>
          <p:nvPr/>
        </p:nvSpPr>
        <p:spPr>
          <a:xfrm>
            <a:off x="3139424" y="155823"/>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スマイル 22">
            <a:extLst>
              <a:ext uri="{FF2B5EF4-FFF2-40B4-BE49-F238E27FC236}">
                <a16:creationId xmlns:a16="http://schemas.microsoft.com/office/drawing/2014/main" id="{5BDAC3E8-8879-EB01-9590-474BACE1AE2D}"/>
              </a:ext>
            </a:extLst>
          </p:cNvPr>
          <p:cNvSpPr/>
          <p:nvPr/>
        </p:nvSpPr>
        <p:spPr>
          <a:xfrm>
            <a:off x="3401363" y="155817"/>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スマイル 23">
            <a:extLst>
              <a:ext uri="{FF2B5EF4-FFF2-40B4-BE49-F238E27FC236}">
                <a16:creationId xmlns:a16="http://schemas.microsoft.com/office/drawing/2014/main" id="{359B9F5C-B83F-0DBC-C9DC-86EAB99D9164}"/>
              </a:ext>
            </a:extLst>
          </p:cNvPr>
          <p:cNvSpPr/>
          <p:nvPr/>
        </p:nvSpPr>
        <p:spPr>
          <a:xfrm>
            <a:off x="3659623" y="158238"/>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Google Shape;70;p14">
            <a:extLst>
              <a:ext uri="{FF2B5EF4-FFF2-40B4-BE49-F238E27FC236}">
                <a16:creationId xmlns:a16="http://schemas.microsoft.com/office/drawing/2014/main" id="{798770AE-C276-8CC4-21A5-037A65D2504E}"/>
              </a:ext>
            </a:extLst>
          </p:cNvPr>
          <p:cNvSpPr txBox="1">
            <a:spLocks/>
          </p:cNvSpPr>
          <p:nvPr/>
        </p:nvSpPr>
        <p:spPr>
          <a:xfrm>
            <a:off x="4506361" y="525633"/>
            <a:ext cx="4637640" cy="4972056"/>
          </a:xfrm>
          <a:prstGeom prst="rect">
            <a:avLst/>
          </a:prstGeom>
          <a:noFill/>
          <a:ln>
            <a:noFill/>
          </a:ln>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kumimoji="1"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0"/>
              </a:spcBef>
              <a:spcAft>
                <a:spcPts val="0"/>
              </a:spcAft>
              <a:buClr>
                <a:schemeClr val="dk2"/>
              </a:buClr>
              <a:buSzPts val="1400"/>
              <a:buFont typeface="Arial"/>
              <a:buChar char="■"/>
              <a:defRPr kumimoji="1" sz="1400" b="0" i="0" u="none" strike="noStrike" cap="none">
                <a:solidFill>
                  <a:schemeClr val="dk2"/>
                </a:solidFill>
                <a:latin typeface="Arial"/>
                <a:ea typeface="Arial"/>
                <a:cs typeface="Arial"/>
                <a:sym typeface="Arial"/>
              </a:defRPr>
            </a:lvl9pPr>
          </a:lstStyle>
          <a:p>
            <a:pPr marL="0" indent="0">
              <a:lnSpc>
                <a:spcPct val="105000"/>
              </a:lnSpc>
              <a:spcAft>
                <a:spcPts val="600"/>
              </a:spcAft>
              <a:buNone/>
            </a:pPr>
            <a:r>
              <a:rPr lang="ja-JP" altLang="en-US" sz="1600" dirty="0">
                <a:solidFill>
                  <a:schemeClr val="bg1"/>
                </a:solidFill>
                <a:latin typeface="New Tegomin"/>
                <a:ea typeface="New Tegomin"/>
              </a:rPr>
              <a:t>➅ キャラクターアイコン</a:t>
            </a:r>
            <a:r>
              <a:rPr lang="en-US" altLang="ja-JP" sz="1600" dirty="0">
                <a:solidFill>
                  <a:schemeClr val="bg1"/>
                </a:solidFill>
                <a:latin typeface="New Tegomin"/>
                <a:ea typeface="New Tegomin"/>
              </a:rPr>
              <a:t> –</a:t>
            </a:r>
            <a:r>
              <a:rPr lang="ja-JP" altLang="en-US" sz="1600" dirty="0">
                <a:solidFill>
                  <a:schemeClr val="bg1"/>
                </a:solidFill>
                <a:latin typeface="New Tegomin"/>
                <a:ea typeface="New Tegomin"/>
              </a:rPr>
              <a:t>試合を行っているキャラクターが表示されます。</a:t>
            </a:r>
            <a:endParaRPr lang="en-US" altLang="ja-JP" sz="16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600" dirty="0">
                <a:solidFill>
                  <a:schemeClr val="bg1"/>
                </a:solidFill>
                <a:latin typeface="New Tegomin"/>
                <a:ea typeface="New Tegomin"/>
              </a:rPr>
              <a:t>➆得点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得点が多いチームの勝ちとなります。</a:t>
            </a:r>
            <a:endParaRPr lang="en-US" altLang="ja-JP" sz="16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600" dirty="0">
                <a:solidFill>
                  <a:schemeClr val="bg1"/>
                </a:solidFill>
                <a:latin typeface="New Tegomin"/>
                <a:ea typeface="New Tegomin"/>
              </a:rPr>
              <a:t>➇試合時間</a:t>
            </a:r>
            <a:r>
              <a:rPr lang="en-US" altLang="ja-JP" sz="1100" dirty="0">
                <a:solidFill>
                  <a:schemeClr val="bg1"/>
                </a:solidFill>
                <a:latin typeface="New Tegomin"/>
                <a:ea typeface="New Tegomin"/>
              </a:rPr>
              <a:t>※2</a:t>
            </a:r>
          </a:p>
          <a:p>
            <a:pPr marL="0" indent="0">
              <a:lnSpc>
                <a:spcPct val="105000"/>
              </a:lnSpc>
              <a:spcAft>
                <a:spcPts val="600"/>
              </a:spcAft>
              <a:buNone/>
            </a:pPr>
            <a:r>
              <a:rPr lang="ja-JP" altLang="en-US" sz="1600" dirty="0">
                <a:solidFill>
                  <a:schemeClr val="bg1"/>
                </a:solidFill>
                <a:latin typeface="New Tegomin"/>
                <a:ea typeface="New Tegomin"/>
              </a:rPr>
              <a:t>カウントが</a:t>
            </a:r>
            <a:r>
              <a:rPr lang="en-US" altLang="ja-JP" sz="1600" dirty="0">
                <a:solidFill>
                  <a:schemeClr val="bg1"/>
                </a:solidFill>
                <a:latin typeface="New Tegomin"/>
                <a:ea typeface="New Tegomin"/>
              </a:rPr>
              <a:t>0</a:t>
            </a:r>
            <a:r>
              <a:rPr lang="ja-JP" altLang="en-US" sz="1600" dirty="0">
                <a:solidFill>
                  <a:schemeClr val="bg1"/>
                </a:solidFill>
                <a:latin typeface="New Tegomin"/>
                <a:ea typeface="New Tegomin"/>
              </a:rPr>
              <a:t>になると試合終了になります。</a:t>
            </a:r>
            <a:endParaRPr lang="en-US" altLang="ja-JP" sz="16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600" dirty="0">
                <a:solidFill>
                  <a:schemeClr val="bg1"/>
                </a:solidFill>
                <a:latin typeface="New Tegomin"/>
                <a:ea typeface="New Tegomin"/>
              </a:rPr>
              <a:t>➈ 尻子玉 </a:t>
            </a:r>
            <a:r>
              <a:rPr lang="en-US" altLang="ja-JP" sz="1600" dirty="0">
                <a:solidFill>
                  <a:schemeClr val="bg1"/>
                </a:solidFill>
                <a:latin typeface="New Tegomin"/>
                <a:ea typeface="New Tegomin"/>
              </a:rPr>
              <a:t>–</a:t>
            </a:r>
            <a:r>
              <a:rPr lang="ja-JP" altLang="en-US" sz="1600" dirty="0">
                <a:solidFill>
                  <a:schemeClr val="bg1"/>
                </a:solidFill>
                <a:latin typeface="New Tegomin"/>
                <a:ea typeface="New Tegomin"/>
              </a:rPr>
              <a:t>妖力が宿るボール</a:t>
            </a: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600" dirty="0">
                <a:solidFill>
                  <a:schemeClr val="bg1"/>
                </a:solidFill>
                <a:latin typeface="New Tegomin"/>
                <a:ea typeface="New Tegomin"/>
              </a:rPr>
              <a:t>パスを繰り返していると次第に</a:t>
            </a:r>
            <a:r>
              <a:rPr lang="ja-JP" altLang="en-US" sz="1900" dirty="0">
                <a:solidFill>
                  <a:srgbClr val="FF0000"/>
                </a:solidFill>
                <a:latin typeface="New Tegomin"/>
                <a:ea typeface="New Tegomin"/>
              </a:rPr>
              <a:t>妖力</a:t>
            </a:r>
            <a:r>
              <a:rPr lang="ja-JP" altLang="en-US" sz="1600" dirty="0">
                <a:solidFill>
                  <a:schemeClr val="bg1"/>
                </a:solidFill>
                <a:latin typeface="New Tegomin"/>
                <a:ea typeface="New Tegomin"/>
              </a:rPr>
              <a:t>が上がってシュートの威力が上がります。妖力が最大になると</a:t>
            </a:r>
            <a:endParaRPr lang="en-US" altLang="ja-JP" sz="1600" dirty="0">
              <a:solidFill>
                <a:schemeClr val="bg1"/>
              </a:solidFill>
              <a:latin typeface="New Tegomin"/>
              <a:ea typeface="New Tegomin"/>
            </a:endParaRPr>
          </a:p>
          <a:p>
            <a:pPr marL="0" indent="0">
              <a:lnSpc>
                <a:spcPct val="105000"/>
              </a:lnSpc>
              <a:spcAft>
                <a:spcPts val="600"/>
              </a:spcAft>
              <a:buNone/>
            </a:pPr>
            <a:r>
              <a:rPr lang="ja-JP" altLang="en-US" sz="1900" dirty="0">
                <a:solidFill>
                  <a:srgbClr val="FF0000"/>
                </a:solidFill>
                <a:latin typeface="New Tegomin"/>
                <a:ea typeface="New Tegomin"/>
              </a:rPr>
              <a:t>必殺技</a:t>
            </a:r>
            <a:r>
              <a:rPr lang="ja-JP" altLang="en-US" sz="1600" dirty="0">
                <a:solidFill>
                  <a:schemeClr val="bg1"/>
                </a:solidFill>
                <a:latin typeface="New Tegomin"/>
                <a:ea typeface="New Tegomin"/>
              </a:rPr>
              <a:t>が打てるようになります。</a:t>
            </a:r>
            <a:endParaRPr lang="en-US" altLang="ja-JP" sz="16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a:p>
            <a:pPr marL="0" indent="0">
              <a:lnSpc>
                <a:spcPct val="105000"/>
              </a:lnSpc>
              <a:spcAft>
                <a:spcPts val="600"/>
              </a:spcAft>
              <a:buNone/>
            </a:pPr>
            <a:r>
              <a:rPr lang="en-US" altLang="ja-JP" sz="1100" dirty="0">
                <a:solidFill>
                  <a:schemeClr val="bg1"/>
                </a:solidFill>
                <a:latin typeface="New Tegomin"/>
                <a:ea typeface="New Tegomin"/>
              </a:rPr>
              <a:t>※1 </a:t>
            </a:r>
            <a:r>
              <a:rPr lang="ja-JP" altLang="en-US" sz="1100" dirty="0">
                <a:solidFill>
                  <a:schemeClr val="bg1"/>
                </a:solidFill>
                <a:latin typeface="New Tegomin"/>
                <a:ea typeface="New Tegomin"/>
              </a:rPr>
              <a:t>キャラクターチェンジは各チームに</a:t>
            </a:r>
            <a:r>
              <a:rPr lang="en-US" altLang="ja-JP" sz="1100" dirty="0">
                <a:solidFill>
                  <a:schemeClr val="bg1"/>
                </a:solidFill>
                <a:latin typeface="New Tegomin"/>
                <a:ea typeface="New Tegomin"/>
              </a:rPr>
              <a:t>2</a:t>
            </a:r>
            <a:r>
              <a:rPr lang="ja-JP" altLang="en-US" sz="1100" dirty="0">
                <a:solidFill>
                  <a:schemeClr val="bg1"/>
                </a:solidFill>
                <a:latin typeface="New Tegomin"/>
                <a:ea typeface="New Tegomin"/>
              </a:rPr>
              <a:t>人までプレイしている場合にのみ行うことができます、また変更できるキャラクターは「キャラクターセレクト」時に行います</a:t>
            </a:r>
            <a:r>
              <a:rPr lang="en-US" altLang="ja-JP" sz="1100" dirty="0">
                <a:solidFill>
                  <a:schemeClr val="bg1"/>
                </a:solidFill>
                <a:latin typeface="New Tegomin"/>
                <a:ea typeface="New Tegomin"/>
              </a:rPr>
              <a:t>(</a:t>
            </a:r>
            <a:r>
              <a:rPr lang="ja-JP" altLang="en-US" sz="1100" dirty="0">
                <a:solidFill>
                  <a:schemeClr val="bg1"/>
                </a:solidFill>
                <a:latin typeface="New Tegomin"/>
                <a:ea typeface="New Tegomin"/>
              </a:rPr>
              <a:t>但し「</a:t>
            </a:r>
            <a:r>
              <a:rPr lang="en-US" altLang="ja-JP" sz="1100" dirty="0">
                <a:solidFill>
                  <a:schemeClr val="bg1"/>
                </a:solidFill>
                <a:latin typeface="New Tegomin"/>
                <a:ea typeface="New Tegomin"/>
              </a:rPr>
              <a:t>1p &amp; 2p &amp; 3p &amp;</a:t>
            </a:r>
            <a:r>
              <a:rPr lang="ja-JP" altLang="en-US" sz="1100" dirty="0">
                <a:solidFill>
                  <a:schemeClr val="bg1"/>
                </a:solidFill>
                <a:latin typeface="New Tegomin"/>
                <a:ea typeface="New Tegomin"/>
              </a:rPr>
              <a:t> </a:t>
            </a:r>
            <a:r>
              <a:rPr lang="en-US" altLang="ja-JP" sz="1100" dirty="0">
                <a:solidFill>
                  <a:schemeClr val="bg1"/>
                </a:solidFill>
                <a:latin typeface="New Tegomin"/>
                <a:ea typeface="New Tegomin"/>
              </a:rPr>
              <a:t>com</a:t>
            </a:r>
            <a:r>
              <a:rPr lang="ja-JP" altLang="en-US" sz="1100" dirty="0">
                <a:solidFill>
                  <a:schemeClr val="bg1"/>
                </a:solidFill>
                <a:latin typeface="New Tegomin"/>
                <a:ea typeface="New Tegomin"/>
              </a:rPr>
              <a:t>」の</a:t>
            </a:r>
            <a:r>
              <a:rPr lang="en-US" altLang="ja-JP" sz="1100" dirty="0">
                <a:solidFill>
                  <a:schemeClr val="bg1"/>
                </a:solidFill>
                <a:latin typeface="New Tegomin"/>
                <a:ea typeface="New Tegomin"/>
              </a:rPr>
              <a:t>4</a:t>
            </a:r>
            <a:r>
              <a:rPr lang="ja-JP" altLang="en-US" sz="1100" dirty="0">
                <a:solidFill>
                  <a:schemeClr val="bg1"/>
                </a:solidFill>
                <a:latin typeface="New Tegomin"/>
                <a:ea typeface="New Tegomin"/>
              </a:rPr>
              <a:t>チームの場合は除く</a:t>
            </a:r>
            <a:r>
              <a:rPr lang="en-US" altLang="ja-JP" sz="1100" dirty="0">
                <a:solidFill>
                  <a:schemeClr val="bg1"/>
                </a:solidFill>
                <a:latin typeface="New Tegomin"/>
                <a:ea typeface="New Tegomin"/>
              </a:rPr>
              <a:t>)</a:t>
            </a:r>
          </a:p>
          <a:p>
            <a:pPr marL="0" indent="0">
              <a:lnSpc>
                <a:spcPct val="105000"/>
              </a:lnSpc>
              <a:spcAft>
                <a:spcPts val="600"/>
              </a:spcAft>
              <a:buNone/>
            </a:pPr>
            <a:endParaRPr lang="en-US" altLang="ja-JP" sz="1100" dirty="0">
              <a:solidFill>
                <a:schemeClr val="bg1"/>
              </a:solidFill>
              <a:latin typeface="New Tegomin"/>
              <a:ea typeface="New Tegomin"/>
            </a:endParaRPr>
          </a:p>
          <a:p>
            <a:pPr marL="0" indent="0">
              <a:lnSpc>
                <a:spcPct val="105000"/>
              </a:lnSpc>
              <a:spcAft>
                <a:spcPts val="600"/>
              </a:spcAft>
              <a:buNone/>
            </a:pPr>
            <a:r>
              <a:rPr lang="en-US" altLang="ja-JP" sz="1100" dirty="0">
                <a:solidFill>
                  <a:schemeClr val="bg1"/>
                </a:solidFill>
                <a:latin typeface="New Tegomin"/>
                <a:ea typeface="New Tegomin"/>
              </a:rPr>
              <a:t>※2</a:t>
            </a:r>
            <a:r>
              <a:rPr lang="ja-JP" altLang="en-US" sz="1100" dirty="0">
                <a:solidFill>
                  <a:schemeClr val="bg1"/>
                </a:solidFill>
                <a:latin typeface="New Tegomin"/>
                <a:ea typeface="New Tegomin"/>
              </a:rPr>
              <a:t>「</a:t>
            </a:r>
            <a:r>
              <a:rPr lang="en-US" altLang="ja-JP" sz="1100" dirty="0">
                <a:solidFill>
                  <a:schemeClr val="bg1"/>
                </a:solidFill>
                <a:latin typeface="New Tegomin"/>
                <a:ea typeface="New Tegomin"/>
              </a:rPr>
              <a:t>VS</a:t>
            </a:r>
            <a:r>
              <a:rPr lang="ja-JP" altLang="en-US" sz="1100" dirty="0">
                <a:solidFill>
                  <a:schemeClr val="bg1"/>
                </a:solidFill>
                <a:latin typeface="New Tegomin"/>
                <a:ea typeface="New Tegomin"/>
              </a:rPr>
              <a:t>」の場合のみ試合時間を変更できます。</a:t>
            </a:r>
            <a:endParaRPr lang="en-US" altLang="ja-JP" sz="1100" dirty="0">
              <a:solidFill>
                <a:schemeClr val="bg1"/>
              </a:solidFill>
              <a:latin typeface="New Tegomin"/>
              <a:ea typeface="New Tegomin"/>
            </a:endParaRPr>
          </a:p>
          <a:p>
            <a:pPr marL="0" indent="0">
              <a:lnSpc>
                <a:spcPct val="105000"/>
              </a:lnSpc>
              <a:spcAft>
                <a:spcPts val="600"/>
              </a:spcAft>
              <a:buNone/>
            </a:pPr>
            <a:endParaRPr lang="en-US" altLang="ja-JP" sz="1600" dirty="0">
              <a:solidFill>
                <a:schemeClr val="bg1"/>
              </a:solidFill>
              <a:latin typeface="New Tegomin"/>
              <a:ea typeface="New Tegomin"/>
            </a:endParaRPr>
          </a:p>
        </p:txBody>
      </p:sp>
      <p:sp>
        <p:nvSpPr>
          <p:cNvPr id="25" name="スマイル 24">
            <a:extLst>
              <a:ext uri="{FF2B5EF4-FFF2-40B4-BE49-F238E27FC236}">
                <a16:creationId xmlns:a16="http://schemas.microsoft.com/office/drawing/2014/main" id="{C086CD79-3550-CED9-42C3-2E2070F0DB31}"/>
              </a:ext>
            </a:extLst>
          </p:cNvPr>
          <p:cNvSpPr/>
          <p:nvPr/>
        </p:nvSpPr>
        <p:spPr>
          <a:xfrm>
            <a:off x="3918071" y="163001"/>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スマイル 25">
            <a:extLst>
              <a:ext uri="{FF2B5EF4-FFF2-40B4-BE49-F238E27FC236}">
                <a16:creationId xmlns:a16="http://schemas.microsoft.com/office/drawing/2014/main" id="{9D0C1BA4-5AF8-92B0-8D01-11F3D1078114}"/>
              </a:ext>
            </a:extLst>
          </p:cNvPr>
          <p:cNvSpPr/>
          <p:nvPr/>
        </p:nvSpPr>
        <p:spPr>
          <a:xfrm>
            <a:off x="411916" y="188586"/>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 name="スマイル 26">
            <a:extLst>
              <a:ext uri="{FF2B5EF4-FFF2-40B4-BE49-F238E27FC236}">
                <a16:creationId xmlns:a16="http://schemas.microsoft.com/office/drawing/2014/main" id="{23DF40A5-6EA6-6F84-7D2D-4C9BE40E7912}"/>
              </a:ext>
            </a:extLst>
          </p:cNvPr>
          <p:cNvSpPr/>
          <p:nvPr/>
        </p:nvSpPr>
        <p:spPr>
          <a:xfrm>
            <a:off x="673855" y="188580"/>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8" name="スマイル 27">
            <a:extLst>
              <a:ext uri="{FF2B5EF4-FFF2-40B4-BE49-F238E27FC236}">
                <a16:creationId xmlns:a16="http://schemas.microsoft.com/office/drawing/2014/main" id="{44DEFE62-D2F8-91B9-99E4-64F7FC7C6FD9}"/>
              </a:ext>
            </a:extLst>
          </p:cNvPr>
          <p:cNvSpPr/>
          <p:nvPr/>
        </p:nvSpPr>
        <p:spPr>
          <a:xfrm>
            <a:off x="932115" y="191001"/>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9" name="スマイル 28">
            <a:extLst>
              <a:ext uri="{FF2B5EF4-FFF2-40B4-BE49-F238E27FC236}">
                <a16:creationId xmlns:a16="http://schemas.microsoft.com/office/drawing/2014/main" id="{4B089A00-6025-0352-0AE0-30110B238B46}"/>
              </a:ext>
            </a:extLst>
          </p:cNvPr>
          <p:cNvSpPr/>
          <p:nvPr/>
        </p:nvSpPr>
        <p:spPr>
          <a:xfrm>
            <a:off x="1190563" y="195764"/>
            <a:ext cx="171450" cy="16607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F93D3A5C-71A6-E7A0-7A66-FA666572BC95}"/>
              </a:ext>
            </a:extLst>
          </p:cNvPr>
          <p:cNvSpPr txBox="1"/>
          <p:nvPr/>
        </p:nvSpPr>
        <p:spPr>
          <a:xfrm>
            <a:off x="1507291" y="-36693"/>
            <a:ext cx="392338" cy="769441"/>
          </a:xfrm>
          <a:prstGeom prst="rect">
            <a:avLst/>
          </a:prstGeom>
          <a:noFill/>
        </p:spPr>
        <p:txBody>
          <a:bodyPr wrap="square" rtlCol="0">
            <a:spAutoFit/>
          </a:bodyPr>
          <a:lstStyle/>
          <a:p>
            <a:r>
              <a:rPr kumimoji="1" lang="en-US" altLang="ja-JP" sz="44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rPr>
              <a:t>1</a:t>
            </a:r>
            <a:endParaRPr kumimoji="1" lang="ja-JP" altLang="en-US" sz="4400" b="1" spc="50" dirty="0">
              <a:ln w="9525" cmpd="sng">
                <a:solidFill>
                  <a:srgbClr val="083A8A"/>
                </a:solidFill>
                <a:prstDash val="solid"/>
              </a:ln>
              <a:solidFill>
                <a:srgbClr val="70AD47">
                  <a:tint val="1000"/>
                </a:srgbClr>
              </a:solidFill>
              <a:effectLst>
                <a:glow rad="38100">
                  <a:schemeClr val="accent1">
                    <a:alpha val="40000"/>
                  </a:schemeClr>
                </a:glow>
              </a:effectLst>
              <a:latin typeface="New Tegomin"/>
              <a:ea typeface="New Tegomin"/>
            </a:endParaRPr>
          </a:p>
        </p:txBody>
      </p:sp>
      <p:sp>
        <p:nvSpPr>
          <p:cNvPr id="32" name="テキスト ボックス 31">
            <a:extLst>
              <a:ext uri="{FF2B5EF4-FFF2-40B4-BE49-F238E27FC236}">
                <a16:creationId xmlns:a16="http://schemas.microsoft.com/office/drawing/2014/main" id="{CE9D136F-9BD3-E6FB-48D8-1DA789DCB845}"/>
              </a:ext>
            </a:extLst>
          </p:cNvPr>
          <p:cNvSpPr txBox="1"/>
          <p:nvPr/>
        </p:nvSpPr>
        <p:spPr>
          <a:xfrm>
            <a:off x="2391562" y="-46869"/>
            <a:ext cx="284052" cy="769441"/>
          </a:xfrm>
          <a:prstGeom prst="rect">
            <a:avLst/>
          </a:prstGeom>
          <a:noFill/>
        </p:spPr>
        <p:txBody>
          <a:bodyPr wrap="square" rtlCol="0">
            <a:spAutoFit/>
          </a:bodyPr>
          <a:lstStyle/>
          <a:p>
            <a:r>
              <a:rPr kumimoji="1" lang="en-US" altLang="ja-JP" sz="4400" b="1" spc="50" dirty="0">
                <a:ln w="9525" cmpd="sng">
                  <a:solidFill>
                    <a:srgbClr val="800000"/>
                  </a:solidFill>
                  <a:prstDash val="solid"/>
                </a:ln>
                <a:solidFill>
                  <a:srgbClr val="70AD47">
                    <a:tint val="1000"/>
                  </a:srgbClr>
                </a:solidFill>
                <a:effectLst>
                  <a:glow rad="38100">
                    <a:srgbClr val="F83E66">
                      <a:alpha val="40000"/>
                    </a:srgbClr>
                  </a:glow>
                </a:effectLst>
                <a:latin typeface="New Tegomin"/>
                <a:ea typeface="New Tegomin"/>
              </a:rPr>
              <a:t>6</a:t>
            </a:r>
            <a:endParaRPr kumimoji="1" lang="ja-JP" altLang="en-US" sz="4400" b="1" spc="50" dirty="0">
              <a:ln w="9525" cmpd="sng">
                <a:solidFill>
                  <a:srgbClr val="800000"/>
                </a:solidFill>
                <a:prstDash val="solid"/>
              </a:ln>
              <a:solidFill>
                <a:srgbClr val="70AD47">
                  <a:tint val="1000"/>
                </a:srgbClr>
              </a:solidFill>
              <a:effectLst>
                <a:glow rad="38100">
                  <a:srgbClr val="F83E66">
                    <a:alpha val="40000"/>
                  </a:srgbClr>
                </a:glow>
              </a:effectLst>
              <a:latin typeface="New Tegomin"/>
              <a:ea typeface="New Tegomin"/>
            </a:endParaRPr>
          </a:p>
        </p:txBody>
      </p:sp>
      <p:sp>
        <p:nvSpPr>
          <p:cNvPr id="35" name="テキスト ボックス 34">
            <a:extLst>
              <a:ext uri="{FF2B5EF4-FFF2-40B4-BE49-F238E27FC236}">
                <a16:creationId xmlns:a16="http://schemas.microsoft.com/office/drawing/2014/main" id="{35F11B18-4D81-694A-BA60-11814C342B92}"/>
              </a:ext>
            </a:extLst>
          </p:cNvPr>
          <p:cNvSpPr txBox="1"/>
          <p:nvPr/>
        </p:nvSpPr>
        <p:spPr>
          <a:xfrm>
            <a:off x="1162231" y="398967"/>
            <a:ext cx="3295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➅</a:t>
            </a:r>
          </a:p>
        </p:txBody>
      </p:sp>
      <p:sp>
        <p:nvSpPr>
          <p:cNvPr id="36" name="テキスト ボックス 35">
            <a:extLst>
              <a:ext uri="{FF2B5EF4-FFF2-40B4-BE49-F238E27FC236}">
                <a16:creationId xmlns:a16="http://schemas.microsoft.com/office/drawing/2014/main" id="{11F4895C-87A9-6925-827F-F41B7CC644D7}"/>
              </a:ext>
            </a:extLst>
          </p:cNvPr>
          <p:cNvSpPr txBox="1"/>
          <p:nvPr/>
        </p:nvSpPr>
        <p:spPr>
          <a:xfrm>
            <a:off x="3166936" y="344422"/>
            <a:ext cx="3295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➅</a:t>
            </a:r>
          </a:p>
        </p:txBody>
      </p:sp>
      <p:sp>
        <p:nvSpPr>
          <p:cNvPr id="38" name="テキスト ボックス 37">
            <a:extLst>
              <a:ext uri="{FF2B5EF4-FFF2-40B4-BE49-F238E27FC236}">
                <a16:creationId xmlns:a16="http://schemas.microsoft.com/office/drawing/2014/main" id="{C3FF8CBC-B850-B7BD-8645-C20D3A67237E}"/>
              </a:ext>
            </a:extLst>
          </p:cNvPr>
          <p:cNvSpPr txBox="1"/>
          <p:nvPr/>
        </p:nvSpPr>
        <p:spPr>
          <a:xfrm>
            <a:off x="2721571" y="568682"/>
            <a:ext cx="3295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➆</a:t>
            </a:r>
          </a:p>
        </p:txBody>
      </p:sp>
      <p:sp>
        <p:nvSpPr>
          <p:cNvPr id="39" name="テキスト ボックス 38">
            <a:extLst>
              <a:ext uri="{FF2B5EF4-FFF2-40B4-BE49-F238E27FC236}">
                <a16:creationId xmlns:a16="http://schemas.microsoft.com/office/drawing/2014/main" id="{621A9695-54B7-9762-7509-0AE8DE702B61}"/>
              </a:ext>
            </a:extLst>
          </p:cNvPr>
          <p:cNvSpPr txBox="1"/>
          <p:nvPr/>
        </p:nvSpPr>
        <p:spPr>
          <a:xfrm>
            <a:off x="2046346" y="242560"/>
            <a:ext cx="3295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➇</a:t>
            </a:r>
          </a:p>
        </p:txBody>
      </p:sp>
      <p:sp>
        <p:nvSpPr>
          <p:cNvPr id="43" name="テキスト ボックス 42">
            <a:extLst>
              <a:ext uri="{FF2B5EF4-FFF2-40B4-BE49-F238E27FC236}">
                <a16:creationId xmlns:a16="http://schemas.microsoft.com/office/drawing/2014/main" id="{6D2EC544-38B0-C06A-3047-C4947DAE1BC7}"/>
              </a:ext>
            </a:extLst>
          </p:cNvPr>
          <p:cNvSpPr txBox="1"/>
          <p:nvPr/>
        </p:nvSpPr>
        <p:spPr>
          <a:xfrm>
            <a:off x="867891" y="-31042"/>
            <a:ext cx="338627" cy="230832"/>
          </a:xfrm>
          <a:prstGeom prst="rect">
            <a:avLst/>
          </a:prstGeom>
          <a:noFill/>
        </p:spPr>
        <p:txBody>
          <a:bodyPr wrap="square" rtlCol="0">
            <a:spAutoFit/>
          </a:bodyPr>
          <a:lstStyle/>
          <a:p>
            <a:r>
              <a:rPr kumimoji="1" lang="en-US" altLang="ja-JP" sz="900" b="1" spc="50" dirty="0">
                <a:ln w="9525" cmpd="sng">
                  <a:solidFill>
                    <a:schemeClr val="bg1"/>
                  </a:solidFill>
                  <a:prstDash val="solid"/>
                </a:ln>
                <a:solidFill>
                  <a:schemeClr val="bg1"/>
                </a:solidFill>
                <a:effectLst>
                  <a:glow rad="63500">
                    <a:schemeClr val="accent1">
                      <a:satMod val="175000"/>
                      <a:alpha val="40000"/>
                    </a:schemeClr>
                  </a:glow>
                </a:effectLst>
                <a:latin typeface="New Tegomin"/>
                <a:ea typeface="New Tegomin"/>
              </a:rPr>
              <a:t>1p</a:t>
            </a:r>
            <a:endParaRPr kumimoji="1" lang="ja-JP" altLang="en-US" sz="900" b="1" spc="50" dirty="0">
              <a:ln w="9525" cmpd="sng">
                <a:solidFill>
                  <a:schemeClr val="bg1"/>
                </a:solidFill>
                <a:prstDash val="solid"/>
              </a:ln>
              <a:solidFill>
                <a:schemeClr val="bg1"/>
              </a:solidFill>
              <a:effectLst>
                <a:glow rad="63500">
                  <a:schemeClr val="accent1">
                    <a:satMod val="175000"/>
                    <a:alpha val="40000"/>
                  </a:schemeClr>
                </a:glow>
              </a:effectLst>
              <a:latin typeface="New Tegomin"/>
              <a:ea typeface="New Tegomin"/>
            </a:endParaRPr>
          </a:p>
        </p:txBody>
      </p:sp>
      <p:sp>
        <p:nvSpPr>
          <p:cNvPr id="6" name="テキスト ボックス 5">
            <a:extLst>
              <a:ext uri="{FF2B5EF4-FFF2-40B4-BE49-F238E27FC236}">
                <a16:creationId xmlns:a16="http://schemas.microsoft.com/office/drawing/2014/main" id="{5B630C9A-EB49-D067-A21B-33FCA41E6FEB}"/>
              </a:ext>
            </a:extLst>
          </p:cNvPr>
          <p:cNvSpPr txBox="1"/>
          <p:nvPr/>
        </p:nvSpPr>
        <p:spPr>
          <a:xfrm>
            <a:off x="1653350" y="584090"/>
            <a:ext cx="3295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➆</a:t>
            </a:r>
          </a:p>
        </p:txBody>
      </p:sp>
      <p:sp>
        <p:nvSpPr>
          <p:cNvPr id="8" name="アーチ 7">
            <a:extLst>
              <a:ext uri="{FF2B5EF4-FFF2-40B4-BE49-F238E27FC236}">
                <a16:creationId xmlns:a16="http://schemas.microsoft.com/office/drawing/2014/main" id="{1BEBDBB0-DF73-0ED8-D3DE-737F301F4F88}"/>
              </a:ext>
            </a:extLst>
          </p:cNvPr>
          <p:cNvSpPr/>
          <p:nvPr/>
        </p:nvSpPr>
        <p:spPr>
          <a:xfrm>
            <a:off x="1395529" y="2196418"/>
            <a:ext cx="343985" cy="307777"/>
          </a:xfrm>
          <a:prstGeom prst="blockArc">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sp>
        <p:nvSpPr>
          <p:cNvPr id="9" name="アーチ 8">
            <a:extLst>
              <a:ext uri="{FF2B5EF4-FFF2-40B4-BE49-F238E27FC236}">
                <a16:creationId xmlns:a16="http://schemas.microsoft.com/office/drawing/2014/main" id="{39DBE9AC-BA7C-B8D5-6A88-31A29C774657}"/>
              </a:ext>
            </a:extLst>
          </p:cNvPr>
          <p:cNvSpPr/>
          <p:nvPr/>
        </p:nvSpPr>
        <p:spPr>
          <a:xfrm rot="10607770">
            <a:off x="1403514" y="2253935"/>
            <a:ext cx="343985" cy="297990"/>
          </a:xfrm>
          <a:prstGeom prst="blockArc">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grpSp>
        <p:nvGrpSpPr>
          <p:cNvPr id="17" name="グループ化 16">
            <a:extLst>
              <a:ext uri="{FF2B5EF4-FFF2-40B4-BE49-F238E27FC236}">
                <a16:creationId xmlns:a16="http://schemas.microsoft.com/office/drawing/2014/main" id="{8CABF508-DB7B-FB1E-BBAD-904A91F5A73D}"/>
              </a:ext>
            </a:extLst>
          </p:cNvPr>
          <p:cNvGrpSpPr/>
          <p:nvPr/>
        </p:nvGrpSpPr>
        <p:grpSpPr>
          <a:xfrm>
            <a:off x="2285490" y="2694585"/>
            <a:ext cx="360720" cy="439920"/>
            <a:chOff x="2285490" y="2694585"/>
            <a:chExt cx="360720" cy="43992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9" name="インク 18">
                  <a:extLst>
                    <a:ext uri="{FF2B5EF4-FFF2-40B4-BE49-F238E27FC236}">
                      <a16:creationId xmlns:a16="http://schemas.microsoft.com/office/drawing/2014/main" id="{C5EBA7E4-A83A-5921-B5FC-F8C9A872BE4C}"/>
                    </a:ext>
                  </a:extLst>
                </p14:cNvPr>
                <p14:cNvContentPartPr/>
                <p14:nvPr/>
              </p14:nvContentPartPr>
              <p14:xfrm>
                <a:off x="2285490" y="2694585"/>
                <a:ext cx="360720" cy="439920"/>
              </p14:xfrm>
            </p:contentPart>
          </mc:Choice>
          <mc:Fallback xmlns="">
            <p:pic>
              <p:nvPicPr>
                <p:cNvPr id="19" name="インク 18">
                  <a:extLst>
                    <a:ext uri="{FF2B5EF4-FFF2-40B4-BE49-F238E27FC236}">
                      <a16:creationId xmlns:a16="http://schemas.microsoft.com/office/drawing/2014/main" id="{C5EBA7E4-A83A-5921-B5FC-F8C9A872BE4C}"/>
                    </a:ext>
                  </a:extLst>
                </p:cNvPr>
                <p:cNvPicPr/>
                <p:nvPr/>
              </p:nvPicPr>
              <p:blipFill>
                <a:blip r:embed="rId6"/>
                <a:stretch>
                  <a:fillRect/>
                </a:stretch>
              </p:blipFill>
              <p:spPr>
                <a:xfrm>
                  <a:off x="2267850" y="2586585"/>
                  <a:ext cx="396360" cy="65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0" name="インク 19">
                  <a:extLst>
                    <a:ext uri="{FF2B5EF4-FFF2-40B4-BE49-F238E27FC236}">
                      <a16:creationId xmlns:a16="http://schemas.microsoft.com/office/drawing/2014/main" id="{DEF4B5C7-1032-4D8E-E6FD-3FDBB93BCA24}"/>
                    </a:ext>
                  </a:extLst>
                </p14:cNvPr>
                <p14:cNvContentPartPr/>
                <p14:nvPr/>
              </p14:nvContentPartPr>
              <p14:xfrm>
                <a:off x="2371530" y="2861265"/>
                <a:ext cx="148320" cy="237960"/>
              </p14:xfrm>
            </p:contentPart>
          </mc:Choice>
          <mc:Fallback xmlns="">
            <p:pic>
              <p:nvPicPr>
                <p:cNvPr id="20" name="インク 19">
                  <a:extLst>
                    <a:ext uri="{FF2B5EF4-FFF2-40B4-BE49-F238E27FC236}">
                      <a16:creationId xmlns:a16="http://schemas.microsoft.com/office/drawing/2014/main" id="{DEF4B5C7-1032-4D8E-E6FD-3FDBB93BCA24}"/>
                    </a:ext>
                  </a:extLst>
                </p:cNvPr>
                <p:cNvPicPr/>
                <p:nvPr/>
              </p:nvPicPr>
              <p:blipFill>
                <a:blip r:embed="rId8"/>
                <a:stretch>
                  <a:fillRect/>
                </a:stretch>
              </p:blipFill>
              <p:spPr>
                <a:xfrm>
                  <a:off x="2353890" y="2753265"/>
                  <a:ext cx="183960" cy="45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インク 20">
                  <a:extLst>
                    <a:ext uri="{FF2B5EF4-FFF2-40B4-BE49-F238E27FC236}">
                      <a16:creationId xmlns:a16="http://schemas.microsoft.com/office/drawing/2014/main" id="{1662BC11-26A9-7374-AFAD-B3F121C4BA99}"/>
                    </a:ext>
                  </a:extLst>
                </p14:cNvPr>
                <p14:cNvContentPartPr/>
                <p14:nvPr/>
              </p14:nvContentPartPr>
              <p14:xfrm>
                <a:off x="2447850" y="3014265"/>
                <a:ext cx="360" cy="360"/>
              </p14:xfrm>
            </p:contentPart>
          </mc:Choice>
          <mc:Fallback xmlns="">
            <p:pic>
              <p:nvPicPr>
                <p:cNvPr id="21" name="インク 20">
                  <a:extLst>
                    <a:ext uri="{FF2B5EF4-FFF2-40B4-BE49-F238E27FC236}">
                      <a16:creationId xmlns:a16="http://schemas.microsoft.com/office/drawing/2014/main" id="{1662BC11-26A9-7374-AFAD-B3F121C4BA99}"/>
                    </a:ext>
                  </a:extLst>
                </p:cNvPr>
                <p:cNvPicPr/>
                <p:nvPr/>
              </p:nvPicPr>
              <p:blipFill>
                <a:blip r:embed="rId10"/>
                <a:stretch>
                  <a:fillRect/>
                </a:stretch>
              </p:blipFill>
              <p:spPr>
                <a:xfrm>
                  <a:off x="2429850" y="290662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1" name="インク 30">
                  <a:extLst>
                    <a:ext uri="{FF2B5EF4-FFF2-40B4-BE49-F238E27FC236}">
                      <a16:creationId xmlns:a16="http://schemas.microsoft.com/office/drawing/2014/main" id="{7A03BF5A-A9FA-B09F-9968-4EEF2DD7F315}"/>
                    </a:ext>
                  </a:extLst>
                </p14:cNvPr>
                <p14:cNvContentPartPr/>
                <p14:nvPr/>
              </p14:nvContentPartPr>
              <p14:xfrm>
                <a:off x="2390610" y="3009585"/>
                <a:ext cx="360" cy="360"/>
              </p14:xfrm>
            </p:contentPart>
          </mc:Choice>
          <mc:Fallback xmlns="">
            <p:pic>
              <p:nvPicPr>
                <p:cNvPr id="31" name="インク 30">
                  <a:extLst>
                    <a:ext uri="{FF2B5EF4-FFF2-40B4-BE49-F238E27FC236}">
                      <a16:creationId xmlns:a16="http://schemas.microsoft.com/office/drawing/2014/main" id="{7A03BF5A-A9FA-B09F-9968-4EEF2DD7F315}"/>
                    </a:ext>
                  </a:extLst>
                </p:cNvPr>
                <p:cNvPicPr/>
                <p:nvPr/>
              </p:nvPicPr>
              <p:blipFill>
                <a:blip r:embed="rId12"/>
                <a:stretch>
                  <a:fillRect/>
                </a:stretch>
              </p:blipFill>
              <p:spPr>
                <a:xfrm>
                  <a:off x="2372610" y="2901585"/>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7" name="インク 36">
                  <a:extLst>
                    <a:ext uri="{FF2B5EF4-FFF2-40B4-BE49-F238E27FC236}">
                      <a16:creationId xmlns:a16="http://schemas.microsoft.com/office/drawing/2014/main" id="{A5070996-00B2-D2C4-85B7-F971DE01E07D}"/>
                    </a:ext>
                  </a:extLst>
                </p14:cNvPr>
                <p14:cNvContentPartPr/>
                <p14:nvPr/>
              </p14:nvContentPartPr>
              <p14:xfrm>
                <a:off x="2390610" y="2847585"/>
                <a:ext cx="360" cy="360"/>
              </p14:xfrm>
            </p:contentPart>
          </mc:Choice>
          <mc:Fallback xmlns="">
            <p:pic>
              <p:nvPicPr>
                <p:cNvPr id="37" name="インク 36">
                  <a:extLst>
                    <a:ext uri="{FF2B5EF4-FFF2-40B4-BE49-F238E27FC236}">
                      <a16:creationId xmlns:a16="http://schemas.microsoft.com/office/drawing/2014/main" id="{A5070996-00B2-D2C4-85B7-F971DE01E07D}"/>
                    </a:ext>
                  </a:extLst>
                </p:cNvPr>
                <p:cNvPicPr/>
                <p:nvPr/>
              </p:nvPicPr>
              <p:blipFill>
                <a:blip r:embed="rId14"/>
                <a:stretch>
                  <a:fillRect/>
                </a:stretch>
              </p:blipFill>
              <p:spPr>
                <a:xfrm>
                  <a:off x="2372610" y="2739945"/>
                  <a:ext cx="36000" cy="216000"/>
                </a:xfrm>
                <a:prstGeom prst="rect">
                  <a:avLst/>
                </a:prstGeom>
              </p:spPr>
            </p:pic>
          </mc:Fallback>
        </mc:AlternateContent>
      </p:grpSp>
      <p:sp>
        <p:nvSpPr>
          <p:cNvPr id="41" name="テキスト ボックス 40">
            <a:extLst>
              <a:ext uri="{FF2B5EF4-FFF2-40B4-BE49-F238E27FC236}">
                <a16:creationId xmlns:a16="http://schemas.microsoft.com/office/drawing/2014/main" id="{E931B1F0-1D98-825A-B2DD-2B3C11CD91E3}"/>
              </a:ext>
            </a:extLst>
          </p:cNvPr>
          <p:cNvSpPr txBox="1"/>
          <p:nvPr/>
        </p:nvSpPr>
        <p:spPr>
          <a:xfrm>
            <a:off x="2505089" y="2892263"/>
            <a:ext cx="417349"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a:t>➈</a:t>
            </a:r>
          </a:p>
        </p:txBody>
      </p:sp>
      <p:sp>
        <p:nvSpPr>
          <p:cNvPr id="42" name="テキスト ボックス 41">
            <a:extLst>
              <a:ext uri="{FF2B5EF4-FFF2-40B4-BE49-F238E27FC236}">
                <a16:creationId xmlns:a16="http://schemas.microsoft.com/office/drawing/2014/main" id="{6FDCCADB-D6B1-7012-E739-DC52387F560A}"/>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- 7 -</a:t>
            </a:r>
            <a:endParaRPr kumimoji="1" lang="ja-JP" altLang="en-US" sz="1600" dirty="0">
              <a:solidFill>
                <a:schemeClr val="bg1">
                  <a:lumMod val="65000"/>
                </a:schemeClr>
              </a:solidFill>
              <a:latin typeface="New Tegomin"/>
              <a:ea typeface="New Tegomin"/>
            </a:endParaRPr>
          </a:p>
        </p:txBody>
      </p:sp>
      <p:sp>
        <p:nvSpPr>
          <p:cNvPr id="13" name="テキスト ボックス 12">
            <a:extLst>
              <a:ext uri="{FF2B5EF4-FFF2-40B4-BE49-F238E27FC236}">
                <a16:creationId xmlns:a16="http://schemas.microsoft.com/office/drawing/2014/main" id="{39A53199-D61D-11D5-A85D-9B0847B0085C}"/>
              </a:ext>
            </a:extLst>
          </p:cNvPr>
          <p:cNvSpPr txBox="1"/>
          <p:nvPr/>
        </p:nvSpPr>
        <p:spPr>
          <a:xfrm>
            <a:off x="1765285" y="-29254"/>
            <a:ext cx="1035478" cy="400110"/>
          </a:xfrm>
          <a:prstGeom prst="rect">
            <a:avLst/>
          </a:prstGeom>
          <a:noFill/>
        </p:spPr>
        <p:txBody>
          <a:bodyPr wrap="square" rtlCol="0">
            <a:spAutoFit/>
          </a:bodyPr>
          <a:lstStyle/>
          <a:p>
            <a:r>
              <a:rPr kumimoji="1" lang="en-US" altLang="ja-JP" sz="2000" b="1" spc="50" dirty="0">
                <a:ln w="9525" cmpd="sng">
                  <a:solidFill>
                    <a:schemeClr val="bg1"/>
                  </a:solidFill>
                  <a:prstDash val="solid"/>
                </a:ln>
                <a:solidFill>
                  <a:schemeClr val="bg1"/>
                </a:solidFill>
                <a:effectLst>
                  <a:glow rad="38100">
                    <a:schemeClr val="tx1">
                      <a:lumMod val="95000"/>
                      <a:lumOff val="5000"/>
                      <a:alpha val="40000"/>
                    </a:schemeClr>
                  </a:glow>
                </a:effectLst>
                <a:latin typeface="New Tegomin"/>
                <a:ea typeface="New Tegomin"/>
              </a:rPr>
              <a:t>02:39</a:t>
            </a:r>
            <a:endParaRPr kumimoji="1" lang="ja-JP" altLang="en-US" sz="2000" b="1" spc="50" dirty="0">
              <a:ln w="9525" cmpd="sng">
                <a:solidFill>
                  <a:schemeClr val="bg1"/>
                </a:solidFill>
                <a:prstDash val="solid"/>
              </a:ln>
              <a:solidFill>
                <a:schemeClr val="bg1"/>
              </a:solidFill>
              <a:effectLst>
                <a:glow rad="38100">
                  <a:schemeClr val="tx1">
                    <a:lumMod val="95000"/>
                    <a:lumOff val="5000"/>
                    <a:alpha val="40000"/>
                  </a:schemeClr>
                </a:glow>
              </a:effectLst>
              <a:latin typeface="New Tegomin"/>
              <a:ea typeface="New Tegomin"/>
            </a:endParaRPr>
          </a:p>
        </p:txBody>
      </p:sp>
    </p:spTree>
    <p:extLst>
      <p:ext uri="{BB962C8B-B14F-4D97-AF65-F5344CB8AC3E}">
        <p14:creationId xmlns:p14="http://schemas.microsoft.com/office/powerpoint/2010/main" val="214541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正方形/長方形 6">
            <a:extLst>
              <a:ext uri="{FF2B5EF4-FFF2-40B4-BE49-F238E27FC236}">
                <a16:creationId xmlns:a16="http://schemas.microsoft.com/office/drawing/2014/main" id="{7CCBF2E1-B71D-9C23-E435-CB8E2BAF010D}"/>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Picture 28" descr="ハロウィンの背景素材（紫）">
            <a:extLst>
              <a:ext uri="{FF2B5EF4-FFF2-40B4-BE49-F238E27FC236}">
                <a16:creationId xmlns:a16="http://schemas.microsoft.com/office/drawing/2014/main" id="{0DB5FFE6-D46A-1A8B-4133-F12E52ABC398}"/>
              </a:ext>
            </a:extLst>
          </p:cNvPr>
          <p:cNvPicPr>
            <a:picLocks noChangeAspect="1" noChangeArrowheads="1"/>
          </p:cNvPicPr>
          <p:nvPr/>
        </p:nvPicPr>
        <p:blipFill>
          <a:blip r:embed="rId3">
            <a:biLevel thresh="25000"/>
            <a:alphaModFix amt="20000"/>
            <a:extLst>
              <a:ext uri="{28A0092B-C50C-407E-A947-70E740481C1C}">
                <a14:useLocalDpi xmlns:a14="http://schemas.microsoft.com/office/drawing/2010/main" val="0"/>
              </a:ext>
            </a:extLst>
          </a:blip>
          <a:srcRect/>
          <a:stretch>
            <a:fillRect/>
          </a:stretch>
        </p:blipFill>
        <p:spPr bwMode="auto">
          <a:xfrm>
            <a:off x="-101600" y="-105508"/>
            <a:ext cx="9326371" cy="52490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9;p14">
            <a:extLst>
              <a:ext uri="{FF2B5EF4-FFF2-40B4-BE49-F238E27FC236}">
                <a16:creationId xmlns:a16="http://schemas.microsoft.com/office/drawing/2014/main" id="{05E5D023-479F-D59F-E661-7DC010D4DD53}"/>
              </a:ext>
            </a:extLst>
          </p:cNvPr>
          <p:cNvSpPr txBox="1">
            <a:spLocks noGrp="1"/>
          </p:cNvSpPr>
          <p:nvPr>
            <p:ph type="title"/>
          </p:nvPr>
        </p:nvSpPr>
        <p:spPr>
          <a:xfrm>
            <a:off x="1973774" y="0"/>
            <a:ext cx="5113324" cy="724075"/>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ja-JP" altLang="en-US" sz="1800" dirty="0">
                <a:solidFill>
                  <a:schemeClr val="bg1"/>
                </a:solidFill>
                <a:latin typeface="New Tegomin"/>
                <a:ea typeface="New Tegomin"/>
              </a:rPr>
              <a:t>駆け引き</a:t>
            </a:r>
          </a:p>
        </p:txBody>
      </p:sp>
      <p:sp>
        <p:nvSpPr>
          <p:cNvPr id="10" name="テキスト ボックス 9">
            <a:extLst>
              <a:ext uri="{FF2B5EF4-FFF2-40B4-BE49-F238E27FC236}">
                <a16:creationId xmlns:a16="http://schemas.microsoft.com/office/drawing/2014/main" id="{6940C467-654A-EE5A-242B-F0BA4CFCB820}"/>
              </a:ext>
            </a:extLst>
          </p:cNvPr>
          <p:cNvSpPr txBox="1"/>
          <p:nvPr/>
        </p:nvSpPr>
        <p:spPr>
          <a:xfrm>
            <a:off x="4053397" y="4835465"/>
            <a:ext cx="636713" cy="338554"/>
          </a:xfrm>
          <a:prstGeom prst="rect">
            <a:avLst/>
          </a:prstGeom>
          <a:noFill/>
        </p:spPr>
        <p:txBody>
          <a:bodyPr wrap="none" rtlCol="0">
            <a:spAutoFit/>
          </a:bodyPr>
          <a:lstStyle/>
          <a:p>
            <a:r>
              <a:rPr kumimoji="1" lang="en-US" altLang="ja-JP" sz="1600" dirty="0">
                <a:solidFill>
                  <a:schemeClr val="bg1">
                    <a:lumMod val="65000"/>
                  </a:schemeClr>
                </a:solidFill>
                <a:latin typeface="New Tegomin"/>
                <a:ea typeface="New Tegomin"/>
              </a:rPr>
              <a:t>- 8 -</a:t>
            </a:r>
            <a:endParaRPr kumimoji="1" lang="ja-JP" altLang="en-US" sz="1600" dirty="0">
              <a:solidFill>
                <a:schemeClr val="bg1">
                  <a:lumMod val="65000"/>
                </a:schemeClr>
              </a:solidFill>
              <a:latin typeface="New Tegomin"/>
              <a:ea typeface="New Tegomin"/>
            </a:endParaRPr>
          </a:p>
        </p:txBody>
      </p:sp>
      <p:pic>
        <p:nvPicPr>
          <p:cNvPr id="28" name="図 27" descr="テキスト&#10;&#10;低い精度で自動的に生成された説明">
            <a:extLst>
              <a:ext uri="{FF2B5EF4-FFF2-40B4-BE49-F238E27FC236}">
                <a16:creationId xmlns:a16="http://schemas.microsoft.com/office/drawing/2014/main" id="{D7086924-0EE4-1E74-7C89-D378344E5E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54038" y="1051750"/>
            <a:ext cx="1964520" cy="2201924"/>
          </a:xfrm>
          <a:prstGeom prst="roundRect">
            <a:avLst>
              <a:gd name="adj" fmla="val 16667"/>
            </a:avLst>
          </a:prstGeom>
          <a:ln w="28575">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図 35" descr="テキスト, ホワイトボード が含まれている画像&#10;&#10;自動的に生成された説明">
            <a:extLst>
              <a:ext uri="{FF2B5EF4-FFF2-40B4-BE49-F238E27FC236}">
                <a16:creationId xmlns:a16="http://schemas.microsoft.com/office/drawing/2014/main" id="{8012BD8B-2704-109B-2135-FB1DB03F67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3582" y="775647"/>
            <a:ext cx="2451991" cy="2784796"/>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 name="矢印: 右 36">
            <a:extLst>
              <a:ext uri="{FF2B5EF4-FFF2-40B4-BE49-F238E27FC236}">
                <a16:creationId xmlns:a16="http://schemas.microsoft.com/office/drawing/2014/main" id="{54FFDAB4-5BFF-30F1-8F9E-35EFCACE221D}"/>
              </a:ext>
            </a:extLst>
          </p:cNvPr>
          <p:cNvSpPr/>
          <p:nvPr/>
        </p:nvSpPr>
        <p:spPr>
          <a:xfrm>
            <a:off x="3947547" y="1668080"/>
            <a:ext cx="74256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Google Shape;69;p14">
            <a:extLst>
              <a:ext uri="{FF2B5EF4-FFF2-40B4-BE49-F238E27FC236}">
                <a16:creationId xmlns:a16="http://schemas.microsoft.com/office/drawing/2014/main" id="{1C842DF6-A3BC-EF1C-DC55-3D6A4A50DDCB}"/>
              </a:ext>
            </a:extLst>
          </p:cNvPr>
          <p:cNvSpPr txBox="1">
            <a:spLocks/>
          </p:cNvSpPr>
          <p:nvPr/>
        </p:nvSpPr>
        <p:spPr>
          <a:xfrm>
            <a:off x="2079577" y="3729712"/>
            <a:ext cx="5501791" cy="724075"/>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1pPr>
            <a:lvl2pPr marR="0" lvl="1"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4200"/>
              <a:buFont typeface="Arial"/>
              <a:buNone/>
              <a:defRPr kumimoji="1" sz="4200" b="0" i="0" u="none" strike="noStrike" cap="none">
                <a:solidFill>
                  <a:schemeClr val="dk1"/>
                </a:solidFill>
                <a:latin typeface="Arial"/>
                <a:ea typeface="Arial"/>
                <a:cs typeface="Arial"/>
                <a:sym typeface="Arial"/>
              </a:defRPr>
            </a:lvl9pPr>
          </a:lstStyle>
          <a:p>
            <a:pPr algn="l">
              <a:lnSpc>
                <a:spcPct val="90000"/>
              </a:lnSpc>
            </a:pPr>
            <a:r>
              <a:rPr lang="ja-JP" altLang="en-US" sz="1800" dirty="0">
                <a:solidFill>
                  <a:schemeClr val="bg1"/>
                </a:solidFill>
                <a:latin typeface="New Tegomin"/>
                <a:ea typeface="New Tegomin"/>
              </a:rPr>
              <a:t>必殺技を放つにはスキルゲージを</a:t>
            </a:r>
            <a:r>
              <a:rPr lang="en-US" altLang="ja-JP" sz="1800" dirty="0">
                <a:solidFill>
                  <a:schemeClr val="bg1"/>
                </a:solidFill>
                <a:latin typeface="New Tegomin"/>
                <a:ea typeface="New Tegomin"/>
              </a:rPr>
              <a:t>2</a:t>
            </a:r>
            <a:r>
              <a:rPr lang="ja-JP" altLang="en-US" sz="1800" dirty="0">
                <a:solidFill>
                  <a:schemeClr val="bg1"/>
                </a:solidFill>
                <a:latin typeface="New Tegomin"/>
                <a:ea typeface="New Tegomin"/>
              </a:rPr>
              <a:t>つ使用するため使い過ぎると</a:t>
            </a:r>
            <a:r>
              <a:rPr lang="ja-JP" altLang="en-US" sz="2200" dirty="0">
                <a:solidFill>
                  <a:srgbClr val="FF0000"/>
                </a:solidFill>
                <a:latin typeface="New Tegomin"/>
                <a:ea typeface="New Tegomin"/>
              </a:rPr>
              <a:t>必殺技</a:t>
            </a:r>
            <a:r>
              <a:rPr lang="ja-JP" altLang="en-US" sz="1800" dirty="0">
                <a:solidFill>
                  <a:schemeClr val="bg1"/>
                </a:solidFill>
                <a:latin typeface="New Tegomin"/>
                <a:ea typeface="New Tegomin"/>
              </a:rPr>
              <a:t>を打てなくなる</a:t>
            </a:r>
            <a:r>
              <a:rPr lang="en-US" altLang="ja-JP" sz="1800" dirty="0">
                <a:solidFill>
                  <a:schemeClr val="bg1"/>
                </a:solidFill>
                <a:latin typeface="New Tegomin"/>
                <a:ea typeface="New Tegomin"/>
              </a:rPr>
              <a:t>!</a:t>
            </a:r>
            <a:endParaRPr lang="ja-JP" altLang="en-US" sz="1800" dirty="0">
              <a:solidFill>
                <a:schemeClr val="bg1"/>
              </a:solidFill>
              <a:latin typeface="New Tegomin"/>
              <a:ea typeface="New Tegomin"/>
            </a:endParaRPr>
          </a:p>
        </p:txBody>
      </p:sp>
    </p:spTree>
    <p:extLst>
      <p:ext uri="{BB962C8B-B14F-4D97-AF65-F5344CB8AC3E}">
        <p14:creationId xmlns:p14="http://schemas.microsoft.com/office/powerpoint/2010/main" val="15938186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B32E3279BE97F43B92C1BDCC7F53CD1" ma:contentTypeVersion="0" ma:contentTypeDescription="新しいドキュメントを作成します。" ma:contentTypeScope="" ma:versionID="e1ec700f2a41915682ddd3612713fc85">
  <xsd:schema xmlns:xsd="http://www.w3.org/2001/XMLSchema" xmlns:xs="http://www.w3.org/2001/XMLSchema" xmlns:p="http://schemas.microsoft.com/office/2006/metadata/properties" targetNamespace="http://schemas.microsoft.com/office/2006/metadata/properties" ma:root="true" ma:fieldsID="a3a3ea00a4d13620f14706c9205eb61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4D6CFA-8682-4B36-9950-AEE078A7D787}">
  <ds:schemaRefs>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74364F1E-9C3B-468A-8314-5C6C5402C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BB9B066-BC67-4A40-9AC4-6F99F8CE9D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新條拓也_モンぶら [自動保存済み]</Template>
  <TotalTime>16716</TotalTime>
  <Words>3082</Words>
  <Application>Microsoft Office PowerPoint</Application>
  <PresentationFormat>画面に合わせる (16:9)</PresentationFormat>
  <Paragraphs>428</Paragraphs>
  <Slides>16</Slides>
  <Notes>16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メイリオ</vt:lpstr>
      <vt:lpstr>Wingdings</vt:lpstr>
      <vt:lpstr>BIZ UD明朝 Medium</vt:lpstr>
      <vt:lpstr>Söhne</vt:lpstr>
      <vt:lpstr>Arial</vt:lpstr>
      <vt:lpstr>New Tegomin</vt:lpstr>
      <vt:lpstr>Simple Light</vt:lpstr>
      <vt:lpstr>PowerPoint プレゼンテーション</vt:lpstr>
      <vt:lpstr>ゲームシステム</vt:lpstr>
      <vt:lpstr>あらすじ</vt:lpstr>
      <vt:lpstr>メインメニュー</vt:lpstr>
      <vt:lpstr>     メインメニュー 説明  その１</vt:lpstr>
      <vt:lpstr>     メインメニュー 説明　その2</vt:lpstr>
      <vt:lpstr>試合画面</vt:lpstr>
      <vt:lpstr>試合画面</vt:lpstr>
      <vt:lpstr>駆け引き</vt:lpstr>
      <vt:lpstr>駆け引き</vt:lpstr>
      <vt:lpstr>駆け引き</vt:lpstr>
      <vt:lpstr>駆け引き</vt:lpstr>
      <vt:lpstr>演出</vt:lpstr>
      <vt:lpstr>広報、宣伝</vt:lpstr>
      <vt:lpstr>【備考】</vt:lpstr>
      <vt:lpstr>【反省】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新條　拓也</dc:creator>
  <cp:lastModifiedBy>kailenum4@gmail.com</cp:lastModifiedBy>
  <cp:revision>20</cp:revision>
  <dcterms:created xsi:type="dcterms:W3CDTF">2023-11-17T17:19:00Z</dcterms:created>
  <dcterms:modified xsi:type="dcterms:W3CDTF">2025-12-22T14:42:04Z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0x0101003B32E3279BE97F43B92C1BDCC7F53CD1</vt:lpwstr>
  </property>
</Properties>
</file>